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6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61" r:id="rId3"/>
    <p:sldId id="264" r:id="rId4"/>
    <p:sldId id="287" r:id="rId5"/>
    <p:sldId id="269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2" r:id="rId22"/>
    <p:sldId id="304" r:id="rId23"/>
    <p:sldId id="305" r:id="rId24"/>
  </p:sldIdLst>
  <p:sldSz cx="9144000" cy="5143500" type="screen16x9"/>
  <p:notesSz cx="6858000" cy="9144000"/>
  <p:embeddedFontLst>
    <p:embeddedFont>
      <p:font typeface="Lora" panose="020B0604020202020204" charset="0"/>
      <p:regular r:id="rId26"/>
      <p:bold r:id="rId27"/>
      <p:italic r:id="rId28"/>
      <p:boldItalic r:id="rId29"/>
    </p:embeddedFont>
    <p:embeddedFont>
      <p:font typeface="Quattrocent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39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 1256 0 0,'-93'-3'3332'0'0,"91"2"-3050"0"0,-1 2-152 0 0,-10 0-398 0 0,0 1 0 0 0,-17 6 0 0 0,28-7-431 0 0,-6 6-2534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1104 0 0,'0'0'10877'0'0,"-2"5"-10738"0"0,-14 22 559 0 0,-18 25-1 0 0,-61 96 1411 0 0,81-121-1806 0 0,12-23-4279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 1524 0 0,'-2'-6'10954'0'0,"2"6"-10743"0"0,-13 5 1659 0 0,-19 19-1772 0 0,-92 101 2629 0 0,31-27-1281 0 0,92-97-1430 0 0,-1 0-1181 0 0,-1 3 3573 0 0,32-21-20313 0 0,-15 6 16025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195 100 1012 0 0,'0'-2'405'0'0,"0"-10"1100"0"0,0-4 631 0 0,-1 5-1812 0 0,1 9-85 0 0,-5-8 1030 0 0,-18-21 204 0 0,22 30-1298 0 0,-6-4 110 0 0,6 5-236 0 0,0-1 0 0 0,0 0 0 0 0,0 0 0 0 0,1 1 0 0 0,-1-1 0 0 0,0 0 0 0 0,0 1 0 0 0,0-1 0 0 0,0 1 0 0 0,0-1 0 0 0,0 1 0 0 0,0-1 1 0 0,-2 1-1 0 0,-2-1 22 0 0,0 1 1 0 0,0 0-1 0 0,0 0 1 0 0,0 0-1 0 0,-1 1 0 0 0,1 0 1 0 0,0 0-1 0 0,0 0 1 0 0,1 1-1 0 0,-1-1 1 0 0,0 1-1 0 0,0 0 1 0 0,1 1-1 0 0,-1-1 1 0 0,1 1-1 0 0,0 0 1 0 0,0 0-1 0 0,0 0 1 0 0,-7 7-1 0 0,7-6-7 0 0,0 0 0 0 0,1 1 0 0 0,-1-1 0 0 0,1 1 0 0 0,0 0 0 0 0,0 0 0 0 0,0 0 0 0 0,0 0 0 0 0,1 1 0 0 0,0-1 0 0 0,0 1 0 0 0,1-1 0 0 0,0 1 0 0 0,0 0 0 0 0,0-1 0 0 0,0 12 0 0 0,2-13-7 0 0,0 0 0 0 0,0 0 1 0 0,0-1-1 0 0,0 1 0 0 0,1 0 0 0 0,0-1 0 0 0,0 1 0 0 0,0-1 0 0 0,0 1 1 0 0,0-1-1 0 0,1 0 0 0 0,4 5 0 0 0,-2-3 12 0 0,0 0-1 0 0,0 0 1 0 0,1-1-1 0 0,-1 0 1 0 0,1 0-1 0 0,9 5 1 0 0,-8-6-4 0 0,1 1 0 0 0,0-2 0 0 0,-1 1 1 0 0,13 2-1 0 0,-18-5 1 0 0,2 0-29 0 0,3-1-26 0 0,-1-1 0 0 0,1 1 0 0 0,0-1-1 0 0,-1 0 1 0 0,0 0 0 0 0,1-1 0 0 0,-1 0 0 0 0,0 0-1 0 0,-1 0 1 0 0,1-1 0 0 0,0 0 0 0 0,-1 0 0 0 0,10-10-1 0 0,0-3 225 0 0,0-1-1 0 0,22-35 0 0 0,-15 20 286 0 0,-21 32-405 0 0,7-7-2 0 0,-8 8-97 0 0,0-1 0 0 0,0 1 0 0 0,0 0-1 0 0,1 0 1 0 0,-1-1 0 0 0,0 1 0 0 0,1 0 0 0 0,-1 0 0 0 0,0-1-1 0 0,0 1 1 0 0,1 0 0 0 0,-1 0 0 0 0,0 0 0 0 0,1 0 0 0 0,-1-1-1 0 0,0 1 1 0 0,1 0 0 0 0,-1 0 0 0 0,0 0 0 0 0,1 0 0 0 0,-1 0-1 0 0,1 0 1 0 0,-1 0 0 0 0,0 0 0 0 0,1 0 0 0 0,-1 0-1 0 0,0 0 1 0 0,1 0 0 0 0,-1 0 0 0 0,0 0 0 0 0,1 0 0 0 0,0 1-1 0 0,9 11 93 0 0,-8-9-9 0 0,6 16 160 0 0,-2-7-100 0 0,0 1-1 0 0,0-1 0 0 0,2 0 0 0 0,-1-1 1 0 0,1 0-1 0 0,1 0 0 0 0,0-1 0 0 0,19 17 1 0 0,-26-26-131 0 0,1 0-326 0 0,-1 0 0 0 0,1 1 0 0 0,-1-1 0 0 0,1 0 0 0 0,-1 1 1 0 0,0-1-1 0 0,1 1 0 0 0,1 2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 2108 0 0,'0'0'7052'0'0,"-5"-1"-6766"0"0,-35-4 436 0 0,38 5-494 0 0,-2 0-14 0 0,-42-1 704 0 0,43 1-793 0 0,-1 0 0 0 0,-42 3 720 0 0,50 1-843 0 0,4 4 45 0 0,2-1 1 0 0,-1 0-1 0 0,11 7 0 0 0,15 9-72 0 0,-26-17 59 0 0,0 0 0 0 0,0-1 0 0 0,17 8 0 0 0,-24-12 739 0 0,-7 0-718 0 0,-14 4-29 0 0,14-4 0 0 0,2 0 43 0 0,-8 0-56 0 0,8-1 17 0 0,0 0 48 0 0,-10-1 0 0 0,10 0-34 0 0,-1 1-54 0 0,-21 1 366 0 0,10 0-2528 0 0,1-1-6198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2208 0 0,'0'0'7126'0'0,"4"1"-6718"0"0,10 3 342 0 0,0 1 1 0 0,0 0-1 0 0,24 14 1 0 0,-25-9-263 0 0,-1 0 0 0 0,1 1-1 0 0,18 21 1 0 0,-21-21-217 0 0,0 0-1 0 0,0-1 1 0 0,1-1-1 0 0,17 12 0 0 0,104 60 1185 0 0,-130-80-1427 0 0,5 4 249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 1812 0 0,'-2'0'482'0'0,"-1"-1"1"0"0,1 1-1 0 0,-1 0 0 0 0,1-1 1 0 0,-1 1-1 0 0,1 1 0 0 0,-1-1 1 0 0,-3 1-1 0 0,2 0-348 0 0,0 1 0 0 0,0-1-1 0 0,1 1 1 0 0,-1 0 0 0 0,0 0-1 0 0,-4 3 1 0 0,0 1 757 0 0,-21 14 658 0 0,0 2 1 0 0,-26 27-1 0 0,-2 1-280 0 0,16-17-498 0 0,-55 47 386 0 0,94-78-1191 0 0,-2 2 930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2088 0 0,'0'0'3709'0'0,"-5"4"-3079"0"0,-16 14 53 0 0,-71 60 3855 0 0,70-55-3860 0 0,21-21-652 0 0,-3 5-241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89 2188 0 0,'0'0'4477'0'0,"-8"-1"-4037"0"0,-141 2 3256 0 0,149-1-3677 0 0,-26-1 409 0 0,25 1-415 0 0,0 0 0 0 0,0 0 0 0 0,0 0 1 0 0,0 0-1 0 0,0 0 0 0 0,0-1 1 0 0,1 1-1 0 0,-1 0 0 0 0,0 0 1 0 0,0-1-1 0 0,0 1 0 0 0,0 0 0 0 0,1-1 1 0 0,-1 1-1 0 0,0-1 0 0 0,0 1 1 0 0,1-1-1 0 0,-1 1 0 0 0,0-1 0 0 0,1 0 1 0 0,-1 1-1 0 0,0-1 0 0 0,1 0 1 0 0,-1 0-1 0 0,1 1 0 0 0,-1-1 1 0 0,1 0-1 0 0,0 0 0 0 0,-1-1 0 0 0,1 0-15 0 0,1-7-49 0 0,-1 7 74 0 0,2-1-13 0 0,3-7-57 0 0,-4 7 38 0 0,1 1 59 0 0,42-33-90 0 0,-42 33 61 0 0,-2 2-16 0 0,0 0 1 0 0,0 0-1 0 0,0 0 0 0 0,0-1 1 0 0,0 1-1 0 0,0 0 0 0 0,0 0 1 0 0,0 0-1 0 0,0 0 1 0 0,0 0-1 0 0,0-1 0 0 0,0 1 1 0 0,0 0-1 0 0,0 0 0 0 0,0 0 1 0 0,0 0-1 0 0,0 0 0 0 0,0 0 1 0 0,0-1-1 0 0,0 1 0 0 0,0 0 1 0 0,0 0-1 0 0,0 0 0 0 0,0 0 1 0 0,1 0-1 0 0,-1 0 0 0 0,0-1 1 0 0,0 1-1 0 0,0 0 0 0 0,0 0 1 0 0,0 0-1 0 0,0 0 0 0 0,0 0 1 0 0,1 0-1 0 0,-1 0 0 0 0,0 0 1 0 0,0 0-1 0 0,0 0 0 0 0,0 0 1 0 0,0 0-1 0 0,1 0 0 0 0,-1 0 1 0 0,0 0-1 0 0,0 0 1 0 0,0 0-1 0 0,0 0 0 0 0,8 4 694 0 0,2 5-270 0 0,-7-6-222 0 0,5 36 1283 0 0,0 44 583 0 0,-8-80-1967 0 0,0 0 11 0 0,3 36 455 0 0,-3-37-457 0 0,1 2-247 0 0,0 3-102 0 0,22-11-10899 0 0,-19 3 8804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40 2160 0 0,'-7'-10'1861'0'0,"6"8"-1529"0"0,0 0 1 0 0,-1-1-1 0 0,1 1 1 0 0,-1 1-1 0 0,1-1 0 0 0,-1 0 1 0 0,0 0-1 0 0,0 0 0 0 0,0 1 1 0 0,0-1-1 0 0,0 1 1 0 0,0 0-1 0 0,0-1 0 0 0,-4 0 1 0 0,5 1 34 0 0,-17 0 725 0 0,2 2-483 0 0,12-1-472 0 0,-1 1 0 0 0,1 0 0 0 0,0 0 1 0 0,0 0-1 0 0,0 0 0 0 0,-1 1 0 0 0,1-1 0 0 0,0 1 0 0 0,1 0 0 0 0,-1 0 1 0 0,0 1-1 0 0,1-1 0 0 0,-1 1 0 0 0,1 0 0 0 0,0 0 0 0 0,-1 0 0 0 0,2 0 1 0 0,-1 0-1 0 0,0 1 0 0 0,1-1 0 0 0,-3 6 0 0 0,2-4 10 0 0,0 1 0 0 0,0 0 0 0 0,1-1 0 0 0,0 1 0 0 0,0 0-1 0 0,1 1 1 0 0,0-1 0 0 0,0 0 0 0 0,0 0 0 0 0,1 0 0 0 0,0 1 0 0 0,1 10-1 0 0,-1-13-89 0 0,1 0-1 0 0,0-1 0 0 0,1 1 0 0 0,-1-1 0 0 0,1 1 0 0 0,-1-1 0 0 0,1 0 0 0 0,0 0 0 0 0,0 1 0 0 0,0-1 0 0 0,1-1 0 0 0,-1 1 0 0 0,1 0 0 0 0,0-1 0 0 0,0 1 0 0 0,-1-1 0 0 0,2 0 0 0 0,-1 0 0 0 0,0 0 0 0 0,0 0 1 0 0,1 0-1 0 0,-1-1 0 0 0,0 0 0 0 0,1 1 0 0 0,0-1 0 0 0,-1-1 0 0 0,1 1 0 0 0,0 0 0 0 0,4-1 0 0 0,-5 0 2 0 0,1 0-11 0 0,4-2-39 0 0,-1 0 0 0 0,1-1 0 0 0,-1 0 0 0 0,0 0 0 0 0,1 0 0 0 0,-2-1 0 0 0,1 0 0 0 0,0-1 1 0 0,9-8-1 0 0,-4 2 106 0 0,0-1 0 0 0,-1 0 1 0 0,18-26-1 0 0,18-28 880 0 0,-45 64-894 0 0,-2 2-88 0 0,0-1-1 0 0,0 1 1 0 0,0 0-1 0 0,0-1 0 0 0,1 1 1 0 0,-1 0-1 0 0,0-1 1 0 0,0 1-1 0 0,1 0 0 0 0,-1-1 1 0 0,0 1-1 0 0,1 0 1 0 0,-1 0-1 0 0,0-1 0 0 0,1 1 1 0 0,-1 0-1 0 0,0 0 0 0 0,1 0 1 0 0,-1-1-1 0 0,1 1 1 0 0,-1 0-1 0 0,0 0 0 0 0,1 0 1 0 0,-1 0-1 0 0,1 0 1 0 0,-1 0-1 0 0,0 0 0 0 0,1 0 1 0 0,-1 0-1 0 0,1 0 1 0 0,-1 0-1 0 0,0 0 0 0 0,1 0 1 0 0,-1 0-1 0 0,1 0 0 0 0,-1 1 1 0 0,0-1-1 0 0,1 0 1 0 0,-1 0-1 0 0,1 0 0 0 0,-1 1 1 0 0,0-1-1 0 0,1 1 1 0 0,1-1 12 0 0,-1 0 1 0 0,0 1 0 0 0,1 0 0 0 0,-1-1 0 0 0,0 1 0 0 0,0 0-1 0 0,1 0 1 0 0,-1 0 0 0 0,0 0 0 0 0,0 0 0 0 0,0 0-1 0 0,0 0 1 0 0,0 0 0 0 0,1 2 0 0 0,17 43 938 0 0,1-1 0 0 0,30 47 0 0 0,-44-78-5490 0 0,-30-20-12142 0 0,18 3 18670 0 0,-13-7-4022 0 0,0 1 166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95 100 1256 0 0,'0'0'395'0'0,"10"-7"976"0"0,6-8-1 0 0,-15 13-1016 0 0,11-19 2175 0 0,-11 19-2349 0 0,0 0-1 0 0,-1 0 0 0 0,1 0 0 0 0,-1 0 0 0 0,0-1 0 0 0,0 1 1 0 0,0 0-1 0 0,0 0 0 0 0,0 0 0 0 0,0-1 0 0 0,-1-3 1 0 0,-1-14 2371 0 0,2 20-2525 0 0,0 0 0 0 0,0 0 0 0 0,0-1 0 0 0,0 1 0 0 0,0 0 0 0 0,0 0 0 0 0,0 0 0 0 0,0 0 0 0 0,0 0 0 0 0,0-1 0 0 0,0 1 0 0 0,0 0 0 0 0,0 0 0 0 0,0 0 0 0 0,0 0 0 0 0,0 0-1 0 0,0-1 1 0 0,0 1 0 0 0,0 0 0 0 0,0 0 0 0 0,0 0 0 0 0,0 0 0 0 0,0 0 0 0 0,-1-1 0 0 0,1 1 0 0 0,0 0 0 0 0,0 0 0 0 0,0 0 0 0 0,0 0 0 0 0,0 0 0 0 0,0 0 0 0 0,0 0 0 0 0,-1 0 0 0 0,1 0 0 0 0,0-1 0 0 0,0 1 0 0 0,0 0 0 0 0,0 0 0 0 0,0 0 0 0 0,0 0 0 0 0,-1 0 0 0 0,1 0 0 0 0,0 0 0 0 0,0 0-1 0 0,0 0 1 0 0,0 0 0 0 0,0 0 0 0 0,-1 0 0 0 0,1 0 0 0 0,0 0 0 0 0,0 0 0 0 0,0 0 0 0 0,0 0 0 0 0,0 0 0 0 0,-1 0 0 0 0,1 0 0 0 0,0 0 0 0 0,0 1 0 0 0,0-1 0 0 0,0 0 0 0 0,0 0 0 0 0,0 0 0 0 0,-1 0 0 0 0,1 0 0 0 0,0 0 0 0 0,0 0 0 0 0,0 0 0 0 0,0 1 0 0 0,0-1 0 0 0,-6 22 109 0 0,5-17 16 0 0,1 14 131 0 0,-5 9 431 0 0,0 43 0 0 0,5-51-522 0 0,-1 0 0 0 0,-1 0 0 0 0,-1 0-1 0 0,0-1 1 0 0,-2 1 0 0 0,-10 30 0 0 0,10-41-120 0 0,0-1 1 0 0,0 1-1 0 0,0-1 0 0 0,-1 0 1 0 0,-1-1-1 0 0,1 1 0 0 0,-1-1 1 0 0,-15 12-1 0 0,20-18-51 0 0,-1 2-4 0 0,3-3-5 0 0,-1 0 1 0 0,1 1-1 0 0,-1-1 0 0 0,1 0 1 0 0,-1 0-1 0 0,1 1 0 0 0,-1-1 1 0 0,1 0-1 0 0,0 1 0 0 0,-1-1 1 0 0,1 0-1 0 0,0 1 0 0 0,-1-1 1 0 0,1 0-1 0 0,0 1 0 0 0,-1-1 1 0 0,1 1-1 0 0,0-1 0 0 0,0 1 1 0 0,-1-1-1 0 0,1 1 0 0 0,0-1 1 0 0,0 1-1 0 0,0-1 0 0 0,0 1 1 0 0,0-1-1 0 0,0 1 0 0 0,0-1 1 0 0,0 1-1 0 0,0-1 0 0 0,0 1 1 0 0,0 0-1 0 0,8 12 4 0 0,-6-10 10 0 0,4 3 36 0 0,-1-1 1 0 0,0 1-1 0 0,-1 0 1 0 0,8 12-1 0 0,-1 7 180 0 0,0 0-1 0 0,-2 0 1 0 0,13 53-1 0 0,9 28 372 0 0,-23-86-447 0 0,-1 1-1 0 0,-1 0 1 0 0,0 1 0 0 0,4 43 0 0 0,-7-7 208 0 0,14 112 220 0 0,-7-116-576 0 0,-9-51-4 0 0,0 0-22 0 0,1 7 0 0 0,-2-7 31 0 0,1-1-19 0 0,2 9 26 0 0,1-1 1 0 0,1 1 0 0 0,6 10-1 0 0,-10-19-44 0 0,14 7 79 0 0,15 1 6 0 0,-26-9-71 0 0,-2 0 21 0 0,2-1 12 0 0,11 0-14 0 0,-12 0-12 0 0,1 0-1 0 0,-1-1 0 0 0,1 1 1 0 0,-1-1-1 0 0,0 0 0 0 0,1 1 1 0 0,-1-1-1 0 0,0-1 0 0 0,0 1 1 0 0,6-3-1 0 0,-8 3-4 0 0,1 0 0 0 0,-1 0 0 0 0,1 0 0 0 0,-1-1 0 0 0,0 1 0 0 0,1 0 0 0 0,-1 0 0 0 0,0-1 0 0 0,0 1 0 0 0,0-1 0 0 0,0 1 0 0 0,0-1 0 0 0,-1 0 0 0 0,1 1 1 0 0,0-1-1 0 0,-1 0 0 0 0,1 1 0 0 0,-1-1 0 0 0,1-3 0 0 0,-1 3-11 0 0,0-1 37 0 0,-1 2-58 0 0,1-1-1 0 0,-1 0 1 0 0,1 1 0 0 0,-1-1-1 0 0,0 0 1 0 0,0 1 0 0 0,1-1 0 0 0,-1 1-1 0 0,0-1 1 0 0,0 1 0 0 0,-1 0-1 0 0,1-1 1 0 0,0 1 0 0 0,0 0-1 0 0,-1 0 1 0 0,1 0 0 0 0,0 0-1 0 0,-1 0 1 0 0,1 0 0 0 0,-1 0 0 0 0,0 0-1 0 0,1 1 1 0 0,-1-1 0 0 0,-2 0-1 0 0,2 0-406 0 0,-3 0-1472 0 0,-20-11-10951 0 0,21 10 12528 0 0,-2-1-1942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6:4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58 283 520 0 0,'0'0'6525'0'0,"0"-4"-6427"0"0,-7-40 1396 0 0,7 42-1204 0 0,-7-34 1636 0 0,13-12-347 0 0,-6 46-820 0 0,8-22 624 0 0,0-6-1152 0 0,-8 28-188 0 0,1-14 91 0 0,-2 5-85 0 0,1 8-11 0 0,-4-22 7 0 0,-8-2 82 0 0,12 25-55 0 0,0 2-72 0 0,0 0 1 0 0,0 0-1 0 0,0-1 0 0 0,0 1 1 0 0,0 0-1 0 0,0 0 1 0 0,0 0-1 0 0,0-1 1 0 0,0 1-1 0 0,0 0 0 0 0,0 0 1 0 0,0 0-1 0 0,0 0 1 0 0,0-1-1 0 0,0 1 0 0 0,0 0 1 0 0,0 0-1 0 0,0 0 1 0 0,0-1-1 0 0,0 1 1 0 0,0 0-1 0 0,-1 0 0 0 0,1 0 1 0 0,0 0-1 0 0,0-1 1 0 0,0 1-1 0 0,0 0 0 0 0,0 0 1 0 0,0 0-1 0 0,-1 0 1 0 0,1 0-1 0 0,0 0 1 0 0,0-1-1 0 0,0 1 0 0 0,0 0 1 0 0,-1 0-1 0 0,1 0 1 0 0,-6 5 8 0 0,-3 6 7 0 0,7-7-11 0 0,2-2-63 0 0,-2 8 32 0 0,2-8 68 0 0,0 1-30 0 0,0 33 22 0 0,0-33-15 0 0,0-1-12 0 0,-1 10-7 0 0,1-9-28 0 0,0-1 13 0 0,0 6 34 0 0,-1-4-1 0 0,0 6 8 0 0,-1 34 61 0 0,2-41-100 0 0,-1-1-7 0 0,-15 83-12 0 0,16-83 22 0 0,0 16 127 0 0,-2 32 62 0 0,1-48-117 0 0,1 39 67 0 0,-2-28-162 0 0,2-12 40 0 0,0-1 1 0 0,0 0-1 0 0,0 1 0 0 0,0-1 0 0 0,0 0 1 0 0,0 0-1 0 0,0 1 0 0 0,-1-1 0 0 0,1 0 0 0 0,0 1 1 0 0,0-1-1 0 0,0 0 0 0 0,0 0 0 0 0,0 1 1 0 0,0-1-1 0 0,1 0 0 0 0,-1 1 0 0 0,0-1 0 0 0,0 0 1 0 0,0 0-1 0 0,0 1 0 0 0,0-1 0 0 0,0 0 1 0 0,0 1-1 0 0,1-1 0 0 0,-1 0 0 0 0,0 0 0 0 0,0 0 1 0 0,0 1-1 0 0,1-1 0 0 0,-1 0 0 0 0,0 0 1 0 0,0 0-1 0 0,0 1 0 0 0,1-1 0 0 0,-1 0 0 0 0,0 0 1 0 0,1 0-1 0 0,-1 1 0 0 0,21-15 18 0 0,-20 13-20 0 0,1 0 0 0 0,-1-1 0 0 0,1 1 0 0 0,-1 0 0 0 0,0 0 0 0 0,0-1 0 0 0,0 1 0 0 0,1-1 0 0 0,-1 1 0 0 0,-1-1 0 0 0,1 0 0 0 0,0 1 0 0 0,0-1 0 0 0,0-3 0 0 0,13-36 109 0 0,-13 39-137 0 0,-1 0 45 0 0,9-43-42 0 0,-9 43 11 0 0,-1-16-33 0 0,-4-18 55 0 0,5 35-26 0 0,0-2-8 0 0,0-6-1 0 0,0 0 1 0 0,1 0 0 0 0,0 0-1 0 0,0 0 1 0 0,4-10 0 0 0,-5 17 7 0 0,7-34-22 0 0,-7 34 6 0 0,-3-38 44 0 0,-7 0-42 0 0,9 38 33 0 0,-26 21-14845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2232 0 0,'0'0'1735'0'0,"-7"3"-1218"0"0,-11 3 99 0 0,1 1-1 0 0,0 1 0 0 0,-22 13 1 0 0,33-17-431 0 0,0-1 1 0 0,1 1 0 0 0,-1 0 0 0 0,1 0 0 0 0,0 1 0 0 0,0 0 0 0 0,1 0 0 0 0,0 0 0 0 0,0 0 0 0 0,0 1 0 0 0,0-1 0 0 0,1 1 0 0 0,-5 11 0 0 0,7-14-126 0 0,1-1 1 0 0,0 1-1 0 0,0 0 1 0 0,0-1-1 0 0,0 1 0 0 0,0-1 1 0 0,0 1-1 0 0,0 0 1 0 0,1-1-1 0 0,0 1 1 0 0,-1-1-1 0 0,1 1 0 0 0,0-1 1 0 0,0 1-1 0 0,0-1 1 0 0,1 0-1 0 0,-1 1 0 0 0,1-1 1 0 0,-1 0-1 0 0,1 0 1 0 0,-1 0-1 0 0,1 0 1 0 0,0 0-1 0 0,0-1 0 0 0,3 3 1 0 0,4 3 122 0 0,0 0 0 0 0,1-1 0 0 0,-1 0 0 0 0,20 7-1 0 0,86 37 757 0 0,-113-49-551 0 0,-8 0-344 0 0,0 0-28 0 0,0 0 1 0 0,0 0 0 0 0,0-1-1 0 0,-1 0 1 0 0,1 0 0 0 0,-7-1-1 0 0,-15-4-6 0 0,-71-14 380 0 0,96 19-298 0 0,1 0-1 0 0,1 0-62 0 0,1 0-1 0 0,-1 0 1 0 0,1 0-1 0 0,-1 0 1 0 0,0 0 0 0 0,1 0-1 0 0,-1 0 1 0 0,1 0 0 0 0,-1 1-1 0 0,0-1 1 0 0,1 0-1 0 0,-1 0 1 0 0,1 0 0 0 0,-1 1-1 0 0,1-1 1 0 0,-1 0 0 0 0,1 1-1 0 0,-1-1 1 0 0,1 1-1 0 0,-1-1 1 0 0,1 0 0 0 0,0 1-1 0 0,-1-1 1 0 0,1 1-1 0 0,0-1 1 0 0,-1 1 0 0 0,1-1-1 0 0,0 1 1 0 0,-1 0 0 0 0,1 1 31 0 0,0-1 0 0 0,0 0 0 0 0,-1 1 0 0 0,1-1 0 0 0,0 1 0 0 0,0-1 0 0 0,1 0 1 0 0,-1 1-1 0 0,0-1 0 0 0,0 1 0 0 0,1 2 0 0 0,0-1 65 0 0,1 0-1 0 0,16 33 499 0 0,-2 1-1 0 0,-2 1 1 0 0,15 63-1 0 0,-9-2 138 0 0,-19-95-790 0 0,0 1 0 0 0,0-1 0 0 0,1 0 0 0 0,-1 1 0 0 0,1-1 0 0 0,0 0 0 0 0,0 0 1 0 0,1 0-1 0 0,-1 0 0 0 0,1 0 0 0 0,5 6 0 0 0,-6-9-449 0 0,0 0-320 0 0,4 1 607 0 0,29 2-10562 0 0,-32-4 8530 0 0,1-1 252 0 0,16-1 128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7:5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0 179 592 0 0,'0'0'1179'0'0,"6"-4"-1074"0"0,16-8 52 0 0,-17 8-34 0 0,29-16 529 0 0,-28 16-567 0 0,0 0 1 0 0,0 0 0 0 0,-1 0 0 0 0,1-1 0 0 0,-1 0 0 0 0,0 0 0 0 0,0 0-1 0 0,-1-1 1 0 0,0 0 0 0 0,0 0 0 0 0,0 0 0 0 0,5-11 0 0 0,-8 15 83 0 0,-13-28 114 0 0,-16 1-18 0 0,26 28 41 0 0,0 4-302 0 0,-9 9 51 0 0,8-9-40 0 0,7 26 209 0 0,-4-26-167 0 0,9 15 183 0 0,-5-12-175 0 0,1 0 0 0 0,0 0-1 0 0,0 0 1 0 0,0 0 0 0 0,1-1 0 0 0,0 0 0 0 0,0 0 0 0 0,7 4 0 0 0,59 30 357 0 0,-6-3 106 0 0,-61-33-458 0 0,0 0 0 0 0,-1 1 0 0 0,1-1 1 0 0,-1 1-1 0 0,0 0 0 0 0,0 0 0 0 0,-1 0 0 0 0,1 0 0 0 0,3 6 0 0 0,-6-8 7 0 0,7 24 241 0 0,-8-24-287 0 0,4 51 673 0 0,-4-51 464 0 0,3-7-1111 0 0,2-4-27 0 0,0 1 1 0 0,0 0-1 0 0,7-8 1 0 0,-11 15-88 0 0,21-12 86 0 0,-16 9-34 0 0,0 1 0 0 0,0 1 1 0 0,0-1-1 0 0,1 1 0 0 0,-1 0 1 0 0,1 0-1 0 0,8 0 0 0 0,51-4-27 0 0,-39 4 118 0 0,317-18-34 0 0,-180 11-40 0 0,526-2-89 0 0,287 54 164 0 0,-510-12-229 0 0,-338-20 277 0 0,448 30 0 0 0,-491-37-155 0 0,68 6-75 0 0,-97-7 72 0 0,79 4-14 0 0,-76-5-25 0 0,-41-1 67 0 0,93-4 17 0 0,-39 1-24 0 0,-70 2 6 0 0,7-1 4 0 0,-8 1 47 0 0,49-3-230 0 0,-46 4 179 0 0,0-1 6 0 0,-1 0 0 0 0,0 0 0 0 0,1-1 0 0 0,-1 1 0 0 0,0-1 0 0 0,0 0 0 0 0,0 0 0 0 0,4-2 0 0 0,14-3 24 0 0,-20 5-7 0 0,7-7-119 0 0,4-6 98 0 0,-12 12-80 0 0,2-36 257 0 0,-4 36-179 0 0,1 0-62 0 0,-2-5 76 0 0,2 5-5 0 0,-1-4-22 0 0,1-1-1 0 0,-1 1 1 0 0,0 0 0 0 0,-1 0-1 0 0,-3-9 1 0 0,4 14-34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1360 0 0,'0'0'494'0'0,"17"-17"3112"0"0,-17 16-3498 0 0,1 0 1 0 0,-1 1-1 0 0,1-1 1 0 0,-1 1-1 0 0,1-1 1 0 0,-1 1-1 0 0,1 0 1 0 0,0-1-1 0 0,-1 1 1 0 0,1-1-1 0 0,-1 1 1 0 0,1 0-1 0 0,0 0 0 0 0,0-1 1 0 0,-1 1-1 0 0,1 0 1 0 0,0 0-1 0 0,-1 0 1 0 0,1 0-1 0 0,0 0 1 0 0,0 0-1 0 0,-1 0 1 0 0,1 0-1 0 0,0 0 1 0 0,0 0-1 0 0,-1 0 1 0 0,1 0-1 0 0,0 1 1 0 0,-1-1-1 0 0,1 0 1 0 0,0 0-1 0 0,-1 1 0 0 0,1-1 1 0 0,0 1-1 0 0,-1-1 1 0 0,1 0-1 0 0,-1 1 1 0 0,1-1-1 0 0,-1 1 1 0 0,1-1-1 0 0,-1 1 1 0 0,1 0-1 0 0,-1-1 1 0 0,1 1-1 0 0,-1 0 1 0 0,2 2 181 0 0,1 26 579 0 0,0 1-192 0 0,-3-27-512 0 0,1 16 106 0 0,-2 8 90 0 0,-1 0-1 0 0,-1-1 0 0 0,-2 1 1 0 0,-7 28-1 0 0,9-36-233 0 0,0 31-1 0 0,2-25-66 0 0,0-23-48 0 0,1 0 12 0 0,0 48 326 0 0,0-48 88 0 0,0-1-434 0 0,0-1 1 0 0,0 1-1 0 0,0-1 0 0 0,0 1 1 0 0,0-1-1 0 0,1 1 1 0 0,-1-1-1 0 0,0 1 0 0 0,0-1 1 0 0,0 1-1 0 0,0-1 1 0 0,0 1-1 0 0,1-1 0 0 0,-1 1 1 0 0,0-1-1 0 0,0 0 1 0 0,1 1-1 0 0,-1-1 1 0 0,0 0-1 0 0,1 1 0 0 0,-1-1 1 0 0,1 0-1 0 0,-1 1 1 0 0,0-1-1 0 0,1 0 0 0 0,-1 1 1 0 0,1-1-1 0 0,-1 0 1 0 0,0 0-1 0 0,2 1 0 0 0,13-4 10 0 0,-11 2-21 0 0,1 0 19 0 0,320-45 122 0 0,-294 41-136 0 0,12-1 146 0 0,-41 5-98 0 0,6 0 73 0 0,-5 0-242 0 0,-7 3-767 0 0,-15 3 32 0 0,-4 3-3366 0 0,17-7-758 0 0,-8-3 2802 0 0,10 2 224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3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0 218 540 0 0,'0'0'1282'0'0,"7"-1"-1160"0"0,19-7-50 0 0,-20 6 27 0 0,-3 2 4 0 0,44-10 398 0 0,-30 7-129 0 0,30-8 1 0 0,-44 10-285 0 0,0-1-1 0 0,1 1 1 0 0,-1-1 0 0 0,0 0 0 0 0,0 0 0 0 0,0 0 0 0 0,0 0 0 0 0,0-1 0 0 0,-1 1 0 0 0,1-1 0 0 0,-1 1 0 0 0,1-1-1 0 0,-1 0 1 0 0,0 0 0 0 0,0 0 0 0 0,1-4 0 0 0,1-2 158 0 0,0-1-1 0 0,-1 0 1 0 0,0 0-1 0 0,1-11 1 0 0,4-10 224 0 0,-8 29-386 0 0,1-8 133 0 0,-1 8-192 0 0,1 1 1 0 0,-1 0-1 0 0,0-1 1 0 0,0 1-1 0 0,0 0 1 0 0,0-1-1 0 0,0 1 1 0 0,0 0-1 0 0,0-1 1 0 0,-1 1-1 0 0,1 0 1 0 0,0-1-1 0 0,-1 1 1 0 0,1 0-1 0 0,-1 0 1 0 0,0-1 0 0 0,0 0-1 0 0,0 1 15 0 0,-25-8 166 0 0,14 8-121 0 0,9 1 0 0 0,-28 2 111 0 0,28-2-167 0 0,-2 4-106 0 0,4-4 77 0 0,1 1 0 0 0,-1-1 0 0 0,0 0-1 0 0,1 0 1 0 0,-1 1 0 0 0,1-1-1 0 0,-1 1 1 0 0,0-1 0 0 0,1 0 0 0 0,-1 1-1 0 0,1-1 1 0 0,0 1 0 0 0,-1-1-1 0 0,1 1 1 0 0,-1-1 0 0 0,1 1 0 0 0,-1-1-1 0 0,1 1 1 0 0,0 0 0 0 0,0-1 0 0 0,-1 1-1 0 0,1-1 1 0 0,0 1 0 0 0,0 1-1 0 0,0 1-1 0 0,0 1 0 0 0,1 0 0 0 0,0-1 0 0 0,0 1 0 0 0,0-1 0 0 0,0 1 0 0 0,0-1 0 0 0,1 1 1 0 0,0-1-1 0 0,0 0 0 0 0,0 0 0 0 0,0 0 0 0 0,0 0 0 0 0,0 0 0 0 0,3 2 0 0 0,8 8 35 0 0,28 21 1 0 0,-5-5-16 0 0,-26-20 30 0 0,-1 0 0 0 0,0 0 0 0 0,0 1-1 0 0,-1 0 1 0 0,-1 1 0 0 0,1 0 0 0 0,-2 0 0 0 0,1 0 0 0 0,7 22 0 0 0,-4-13-43 0 0,-8-19 112 0 0,-1 1-1 0 0,0-1 1 0 0,0 1 0 0 0,-1-1-1 0 0,1 1 1 0 0,0-1 0 0 0,0 1 0 0 0,-1 0-1 0 0,1-1 1 0 0,-1 1 0 0 0,0 0-1 0 0,1-1 1 0 0,-1 4 0 0 0,4-8-85 0 0,2-1-8 0 0,1 0 1 0 0,-1-1-1 0 0,1 2 1 0 0,0-1 0 0 0,0 1-1 0 0,1 0 1 0 0,-1 1-1 0 0,14-3 1 0 0,75-4 39 0 0,-84 8-55 0 0,491 21-133 0 0,-408-13 18 0 0,487 43 303 0 0,-231-18-115 0 0,-130-10-51 0 0,92 6 23 0 0,-50-17-2 0 0,189-6-151 0 0,-347-4 109 0 0,114-2-122 0 0,121-33 212 0 0,-298 28-77 0 0,176-34 12 0 0,-192 34 47 0 0,1-1-77 0 0,30-13 1 0 0,-30 10-8 0 0,-1 0-41 0 0,16-7-8 0 0,71-28 89 0 0,-100 41-24 0 0,-1-2-1 0 0,0 1 1 0 0,0-2 0 0 0,17-11-1 0 0,-28 17-10 0 0,1 0 35 0 0,-1 1-43 0 0,0-1 0 0 0,-1 0 0 0 0,1 0 0 0 0,0 0 0 0 0,0 1 0 0 0,-1-1 0 0 0,1 0 0 0 0,0 0 0 0 0,-1 0 0 0 0,1 0 0 0 0,-1 0 0 0 0,0 0 0 0 0,1-1 0 0 0,-1 1 0 0 0,0 0 0 0 0,1 0 0 0 0,-1-2 0 0 0,-3 0 11 0 0,-13-7-29 0 0,11 9 16 0 0,0 0 1 0 0,0 0-1 0 0,0 1 1 0 0,0-1-1 0 0,-1 1 0 0 0,-5 1 1 0 0,3 1-80 0 0,0-1-1 0 0,0 1 1 0 0,0 1-1 0 0,0-1 1 0 0,-13 8-1 0 0,20-9-369 0 0,-5 5-856 0 0,0 1-3758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3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74 1420 0 0,'4'-8'946'0'0,"-2"4"2114"0"0,-9 19 3022 0 0,-2 6-5727 0 0,-11 37 0 0 0,15-34-98 0 0,0 0-1 0 0,-2-1 1 0 0,-1 0-1 0 0,-1 0 0 0 0,0-1 1 0 0,-19 31-1 0 0,11-20 86 0 0,-4 11-264 0 0,20-42-25 0 0,-4 11 144 0 0,5-13-185 0 0,0 0 0 0 0,0 0 0 0 0,0 0 0 0 0,1 0 1 0 0,-1 0-1 0 0,0 0 0 0 0,0 0 0 0 0,0 0 0 0 0,0 0 0 0 0,0 0 0 0 0,0 0 0 0 0,0 0 0 0 0,0 0 0 0 0,1 0 0 0 0,-1 0 0 0 0,0 0 0 0 0,0 0 0 0 0,0 0 0 0 0,0 0 0 0 0,0 0 0 0 0,0 0 0 0 0,0 0 0 0 0,0 0 0 0 0,0 0 0 0 0,0 1 0 0 0,0-1 0 0 0,1 0 0 0 0,-1 0 0 0 0,0 0 0 0 0,0 0 0 0 0,0 0 0 0 0,0 0 0 0 0,0 0 0 0 0,0 0 0 0 0,0 0 0 0 0,0 1 1 0 0,0-1-1 0 0,0 0 0 0 0,0 0 0 0 0,0 0 0 0 0,0 0 0 0 0,0 0 0 0 0,0 0 0 0 0,0 0 0 0 0,0 0 0 0 0,0 1 0 0 0,0-1 0 0 0,0 0 0 0 0,0 0 0 0 0,0 0 0 0 0,0 0 0 0 0,0 0 0 0 0,0 0 0 0 0,0 0 0 0 0,0 0 0 0 0,-1 1 0 0 0,1-1 0 0 0,0 0 0 0 0,13-11 139 0 0,-7 4-109 0 0,0 0 0 0 0,-1 0-1 0 0,7-10 1 0 0,5-15-38 0 0,4-9-15 0 0,1 2 1 0 0,46-60-1 0 0,-33 54 3 0 0,45-61 5 0 0,-79 105 20 0 0,1-3-23 0 0,0 1 1 0 0,1 1 0 0 0,-1-1-1 0 0,1 0 1 0 0,-1 0-1 0 0,1 1 1 0 0,0 0 0 0 0,0-1-1 0 0,6-2 1 0 0,-8 4 21 0 0,6 0-41 0 0,0 1 0 0 0,0 0 1 0 0,0 0-1 0 0,13 3 0 0 0,-17-2-2 0 0,20 12 61 0 0,-20-11-45 0 0,-1-1 0 0 0,0 0 1 0 0,0 1 0 0 0,0-1-1 0 0,-1 1 1 0 0,1 0 0 0 0,0-1-1 0 0,-1 1 1 0 0,0 0 0 0 0,1 0-1 0 0,-1 0 1 0 0,1 2 0 0 0,-1-3 8 0 0,1 2 7 0 0,-1 0-1 0 0,1 0 0 0 0,0 1 1 0 0,-1-1-1 0 0,0 0 0 0 0,0 1 0 0 0,0-1 1 0 0,0 1-1 0 0,0 0 0 0 0,-1-1 0 0 0,1 1 1 0 0,-1 0-1 0 0,0-1 0 0 0,0 1 1 0 0,-1-1-1 0 0,1 1 0 0 0,-1 0 0 0 0,-1 6 1 0 0,0-5 4 0 0,0 1 0 0 0,-1-1 1 0 0,0 0-1 0 0,0 0 0 0 0,0 0 0 0 0,0-1 1 0 0,-1 1-1 0 0,1-1 0 0 0,-1 1 1 0 0,0-1-1 0 0,-1 0 0 0 0,1-1 0 0 0,-10 7 1 0 0,6-5-6 0 0,-1 0 1 0 0,0 0-1 0 0,0-1 1 0 0,-1 0-1 0 0,1-1 0 0 0,-1 0 1 0 0,0 0-1 0 0,0-1 1 0 0,-16 2-1 0 0,11-2 60 0 0,-11 2-42 0 0,24-3 45 0 0,-14 0 84 0 0,4-2-151 0 0,9 1 133 0 0,0 0-143 0 0,1-1-207 0 0,6 1 95 0 0,15 1 68 0 0,30 1 62 0 0,-47-1 6 0 0,31 6-4 0 0,-30-7-8 0 0,17 12 0 0 0,-19-12 12 0 0,1 2-17 0 0,1 0 1 0 0,-1 1-1 0 0,1-1 1 0 0,-1 0 0 0 0,0 1-1 0 0,0-1 1 0 0,0 1-1 0 0,0-1 1 0 0,-1 1 0 0 0,1 0-1 0 0,-1 0 1 0 0,2 4-1 0 0,3 6 35 0 0,0 1 0 0 0,6 22 0 0 0,-12-36-34 0 0,8 34 105 0 0,-4-19-21 0 0,0-1-1 0 0,7 18 1 0 0,-9-27-9 0 0,1-1 1 0 0,-1 1 0 0 0,1-1 0 0 0,1 1 0 0 0,-1-1 0 0 0,0 0-1 0 0,1 0 1 0 0,0-1 0 0 0,5 5 0 0 0,-2-2 75 0 0,9 3 66 0 0,19-3 142 0 0,-29-6-343 0 0,-1 0 0 0 0,0 0 1 0 0,0-1-1 0 0,0 0 0 0 0,0 0 1 0 0,0 0-1 0 0,0 0 1 0 0,0-1-1 0 0,0 0 0 0 0,-1 0 1 0 0,1 0-1 0 0,-1-1 0 0 0,1 1 1 0 0,-1-1-1 0 0,7-6 1 0 0,14-16-5344 0 0,-17 16-2800 0 0,-7 8 7915 0 0,-1 0 1 0 0,0 1 0 0 0,1-1 0 0 0,-1 0-1 0 0,0 0 1 0 0,0 1 0 0 0,1-1-1 0 0,-1-1 1 0 0,1-8-1737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1116 0 0,'0'0'9350'0'0,"-3"2"-9291"0"0,2-1 14 0 0,-1 0 1 0 0,1 0-1 0 0,0 0 0 0 0,0 0 0 0 0,0 0 1 0 0,-1 0-1 0 0,1 1 0 0 0,0-1 0 0 0,0 0 1 0 0,-1 3-1 0 0,4 0 162 0 0,0 0 0 0 0,-1-1 1 0 0,1 1-1 0 0,0 0 0 0 0,5 5 0 0 0,-4-4-84 0 0,-2-3 232 0 0,7 9 393 0 0,-5-7-682 0 0,0 0 0 0 0,0-1 1 0 0,0 0-1 0 0,0 1 0 0 0,1-1 0 0 0,-1 0 1 0 0,1-1-1 0 0,-1 1 0 0 0,1-1 0 0 0,5 3 1 0 0,-7-4 2 0 0,0 1-60 0 0,0 0 0 0 0,-1 0-1 0 0,1 0 1 0 0,0 0 0 0 0,0 0-1 0 0,1-1 1 0 0,-1 1 0 0 0,0-1 0 0 0,3 2-1 0 0,4 3 92 0 0,2 4-26 0 0,-1 0-1 0 0,12 15 1 0 0,-21-23-60 0 0,-1-1 6 0 0,5 6-5 0 0,3 0 39 0 0,-6-5 16 0 0,4 3 144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70 724 0 0,'0'0'445'0'0,"18"-29"1514"0"0,0 17-1257 0 0,-16 11-559 0 0,9-5 716 0 0,6-15 2311 0 0,-37 32-3169 0 0,15-8 33 0 0,4-1 14 0 0,-1 0-1 0 0,0 0 0 0 0,0 0 0 0 0,0 0 0 0 0,0 0 0 0 0,0 0 0 0 0,0-1 0 0 0,-3 2 0 0 0,-8 7 277 0 0,12-9-229 0 0,-2 1 5 0 0,-21 15 340 0 0,0 1-1 0 0,-33 33 1 0 0,33-32-311 0 0,-17 16 409 0 0,39-34-572 0 0,1 1-830 0 0,0-1 198 0 0,0 0 0 0 0,0 1 0 0 0,0 0 0 0 0,1-1 0 0 0,-1 1 0 0 0,0-1 1 0 0,1 1-1 0 0,-1 0 0 0 0,0 2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1892 0 0,'0'0'1848'0'0,"8"-6"4496"0"0,6 17-6156 0 0,-11-9 220 0 0,13 35 567 0 0,7 12-572 0 0,-22-47-331 0 0,18 31 22 0 0,-19-33-90 0 0,0 0 0 0 0,1 1 0 0 0,-1-1 0 0 0,0 1 0 0 0,1-1 0 0 0,-1 0 1 0 0,1 1-1 0 0,-1-1 0 0 0,0 0 0 0 0,1 0 0 0 0,-1 1 0 0 0,1-1 0 0 0,-1 0 0 0 0,1 0 0 0 0,-1 0 0 0 0,1 1 0 0 0,-1-1 0 0 0,1 0 0 0 0,-1 0 0 0 0,1 0 0 0 0,-1 0 0 0 0,1 0 0 0 0,-1 0 0 0 0,1 0 0 0 0,-1 0 0 0 0,1 0 0 0 0,-1 0 0 0 0,1 0 0 0 0,-1 0 0 0 0,1-1 0 0 0,0 1 0 0 0,17-10 18 0 0,38-41 492 0 0,84-102 0 0 0,-108 108-61 0 0,-17 22-106 0 0,-14 22-320 0 0,10-20 158 0 0,-11 20-282 0 0,-25 22-12112 0 0,14-12 10312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1656 0 0,'0'0'1104'0'0,"24"27"4287"0"0,-15-18-4303 0 0,7 10 117 0 0,0 0-1 0 0,-1 1 0 0 0,14 26 0 0 0,25 36 208 0 0,-38-60-1051 0 0,-15-20-297 0 0,9 10 222 0 0,0-3 149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7 2136 0 0,'0'-6'11693'0'0,"-38"40"-10189"0"0,-42 49-1 0 0,12-13-397 0 0,31-33-3334 0 0,11-28-10782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1852 0 0,'0'0'4501'0'0,"2"1"-4126"0"0,-1 0-279 0 0,0 0 0 0 0,0 0 0 0 0,0-1 1 0 0,0 1-1 0 0,0 0 0 0 0,-1 0 0 0 0,1 0 0 0 0,0 0 0 0 0,-1 0 1 0 0,1 0-1 0 0,0 0 0 0 0,-1 0 0 0 0,1 0 0 0 0,-1 0 0 0 0,1 1 0 0 0,-1-1 1 0 0,0 1-1 0 0,1 1 206 0 0,3 19 705 0 0,-4-18-708 0 0,0 0 1 0 0,1 1-1 0 0,0-1 1 0 0,0 0-1 0 0,2 8 0 0 0,-2-11-238 0 0,-1 0-1 0 0,0 0 1 0 0,1 0-1 0 0,-1 0 1 0 0,0 0-1 0 0,1 0 0 0 0,-1 0 1 0 0,1-1-1 0 0,0 1 1 0 0,-1 0-1 0 0,1 0 1 0 0,0 0-1 0 0,0-1 1 0 0,-1 1-1 0 0,1 0 0 0 0,0 0 1 0 0,0-1-1 0 0,0 1 1 0 0,0-1-1 0 0,0 1 1 0 0,0-1-1 0 0,0 1 1 0 0,0-1-1 0 0,0 0 0 0 0,0 0 1 0 0,0 1-1 0 0,0-1 1 0 0,0 0-1 0 0,1 0 1 0 0,3-1 46 0 0,-1 0-1 0 0,0 0 1 0 0,1-1 0 0 0,-1 1 0 0 0,0-1 0 0 0,6-3 0 0 0,-8 4-107 0 0,25-14 186 0 0,-1-1 0 0 0,0-1 1 0 0,-1-1-1 0 0,-1-2 0 0 0,-1 0 0 0 0,23-26 0 0 0,-33 31-227 0 0,0 2-1 0 0,1 0 0 0 0,0 0 1 0 0,1 1-1 0 0,1 1 0 0 0,25-15 0 0 0,-39 26-332 0 0,3-2-11 0 0,0 1-1174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2200 0 0,'0'0'738'0'0,"0"3"10"0"0,1 11-4 0 0,-1-11-60 0 0,9 1 1057 0 0,-8-3-1601 0 0,0 0 1 0 0,0-1-1 0 0,0 1 0 0 0,0-1 0 0 0,1 1 0 0 0,-1-1 0 0 0,0 1 1 0 0,0-1-1 0 0,0 0 0 0 0,1 1 0 0 0,-1-1 0 0 0,2 0 0 0 0,1 0 55 0 0,-1 0-1 0 0,0 0 0 0 0,1 0 0 0 0,-1-1 1 0 0,1 0-1 0 0,-1 1 0 0 0,0-1 0 0 0,0 0 1 0 0,0 0-1 0 0,5-3 0 0 0,-6 3-138 0 0,-1 0 1 0 0,0 0-1 0 0,1-1 1 0 0,-1 1-1 0 0,0 0 1 0 0,0-1-1 0 0,0 1 1 0 0,0-1-1 0 0,0 1 1 0 0,0-1-1 0 0,0 1 1 0 0,0-1-1 0 0,-1 0 1 0 0,1 1-1 0 0,0-1 1 0 0,-1 0-1 0 0,0 0 1 0 0,1 0-1 0 0,-1 1 1 0 0,0-1-1 0 0,0 0 1 0 0,0 0-1 0 0,0 0 1 0 0,-1-2-1 0 0,2 1-18 0 0,-1 0 0 0 0,0 0-1 0 0,-1 0 1 0 0,1 0 0 0 0,0 0-1 0 0,-1 0 1 0 0,0 0 0 0 0,1 0-1 0 0,-1 0 1 0 0,0 0 0 0 0,-1 0-1 0 0,1 1 1 0 0,0-1 0 0 0,-1 0 0 0 0,0 1-1 0 0,1-1 1 0 0,-1 1 0 0 0,0 0-1 0 0,-3-3 1 0 0,3 4 19 0 0,-1 1-22 0 0,-1 0-21 0 0,0 1-1 0 0,-1 0 1 0 0,2 0-1 0 0,-1 0 1 0 0,0 0 0 0 0,0 1-1 0 0,0-1 1 0 0,0 1 0 0 0,1 0-1 0 0,-6 4 1 0 0,1 4 130 0 0,5-3-1915 0 0,24 5-8524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4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1932 0 0,'4'6'1083'0'0,"-1"1"0"0"0,1-1 0 0 0,-1 1 0 0 0,3 10 0 0 0,2 5-223 0 0,-7-20-630 0 0,-1 0-102 0 0,1 1-1 0 0,-1-1 1 0 0,1 1 0 0 0,0-1 0 0 0,0 1 0 0 0,0-1 0 0 0,0 0-1 0 0,0 1 1 0 0,1-1 0 0 0,-1 0 0 0 0,1 0 0 0 0,-1 0 0 0 0,1 0-1 0 0,0 0 1 0 0,0-1 0 0 0,0 1 0 0 0,2 1 0 0 0,-2-2 776 0 0,1-1-666 0 0,12-3 15 0 0,-12 2-36 0 0,0 0-31 0 0,52-31 740 0 0,77-60 0 0 0,-108 74-745 0 0,-5 3-164 0 0,-10 8-128 0 0,0 0 0 0 0,1 0-1 0 0,0 1 1 0 0,0 0-1 0 0,0 0 1 0 0,22-7 0 0 0,-30 13-771 0 0,4 1-1260 0 0,-1-1-160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5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2556 0 0,'0'0'2146'0'0,"4"1"-1143"0"0,3 2-1008 0 0,-6-3 374 0 0,0 1 0 0 0,0-1 1 0 0,0 1-1 0 0,0 0 0 0 0,0-1 0 0 0,0 1 0 0 0,0 0 0 0 0,0 0 1 0 0,0 0-1 0 0,0 0 0 0 0,0 0 0 0 0,0 0 0 0 0,-1 0 1 0 0,2 2-1 0 0,-1-1 191 0 0,17 28 2209 0 0,50 71 859 0 0,-68-100-3595 0 0,1-1 0 0 0,-1 1-1 0 0,1-1 1 0 0,-1 1 0 0 0,1-1 0 0 0,-1 1 0 0 0,1-1-1 0 0,-1 0 1 0 0,1 1 0 0 0,0-1 0 0 0,-1 0-1 0 0,1 1 1 0 0,0-1 0 0 0,-1 0 0 0 0,1 0 0 0 0,0 0-1 0 0,-1 0 1 0 0,1 0 0 0 0,0 0 0 0 0,0 0 0 0 0,-1 0-1 0 0,1 0 1 0 0,0 0 0 0 0,-1 0 0 0 0,2 0 0 0 0,19-10 488 0 0,13-20-91 0 0,197-183-5 0 0,-203 192-1147 0 0,-21 19-4890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5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2740 0 0,'0'0'4677'0'0,"3"0"-3885"0"0,-1 1-517 0 0,1-1 0 0 0,-1 1-1 0 0,0 0 1 0 0,0 0 0 0 0,0 0 0 0 0,0 0 0 0 0,0 0 0 0 0,0 1 0 0 0,0-1 0 0 0,0 0-1 0 0,0 1 1 0 0,0 0 0 0 0,-1-1 0 0 0,1 1 0 0 0,-1 0 0 0 0,1 0 0 0 0,-1 0 0 0 0,2 3 0 0 0,24 50 1586 0 0,-15-28-1126 0 0,68 116 1407 0 0,-74-135-2007 0 0,5 14 50 0 0,-11-20-259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2556 0 0,'0'0'5954'0'0,"-3"-1"-5383"0"0,0 1-354 0 0,0 0 1 0 0,0 0 0 0 0,0 0-1 0 0,0 1 1 0 0,0-1 0 0 0,0 1-1 0 0,0 0 1 0 0,0 0 0 0 0,0 0-1 0 0,1 0 1 0 0,-1 0 0 0 0,0 1-1 0 0,1-1 1 0 0,-1 1-1 0 0,1 0 1 0 0,-4 2 0 0 0,-49 41 1240 0 0,40-32-1024 0 0,-18 15 319 0 0,-32 34 1 0 0,48-41-3938 0 0,1 1-3580 0 0,8-13 2470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8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2056 0 0,'11'8'9018'0'0,"-1"6"-4981"0"0,8 24-3889 0 0,-5-9 510 0 0,14 14-172 0 0,-26-42-451 0 0,0 1-9 0 0,3 5 0 0 0,0 2 42 0 0,8 9 130 0 0,-12-17-194 0 0,1-1-1 0 0,0 1 0 0 0,0 0 0 0 0,-1-1 0 0 0,1 0 0 0 0,0 1 0 0 0,0-1 0 0 0,-1 1 1 0 0,1-1-1 0 0,0 0 0 0 0,0 0 0 0 0,0 1 0 0 0,0-1 0 0 0,0 0 0 0 0,-1 0 1 0 0,1 0-1 0 0,2 0 0 0 0,-1 0 56 0 0,12-9 36 0 0,68-53-60 0 0,-30 20 16 0 0,17-12-49 0 0,-3-3 0 0 0,70-78 1 0 0,-115 113-836 0 0,19-26 1 0 0,-21 16-8712 0 0,-18 27 7326 0 0,0-8 161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9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0 599 440 0 0,'0'0'1350'0'0,"2"-6"-1161"0"0,-2 5-189 0 0,2-7 158 0 0,0 1-1 0 0,0-1 1 0 0,1 0 0 0 0,5-7 0 0 0,-7 13-62 0 0,0 0 42 0 0,18-40 1113 0 0,37-59-1 0 0,-50 91-1109 0 0,73-108 968 0 0,-33 48-191 0 0,-31 45-591 0 0,24-31 1 0 0,-37 53-303 0 0,11-13 314 0 0,25-25 0 0 0,-36 40-270 0 0,-1-2-39 0 0,0 1 0 0 0,1 0 0 0 0,-1-1 0 0 0,1 1 0 0 0,-1 0 1 0 0,1 0-1 0 0,0 0 0 0 0,4-3 0 0 0,3-6 67 0 0,-8 10-63 0 0,14-17 1056 0 0,-11 12-3126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3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9671 106 1248 0 0,'0'0'2030'0'0,"-6"-1"2385"0"0,1 21-4078 0 0,3-15-36 0 0,2-2-53 0 0,-5 33 840 0 0,0-4 133 0 0,-1 39 0 0 0,6-69-1096 0 0,3 46 551 0 0,-3-46-642 0 0,3 41 693 0 0,-3-43-692 0 0,1 1 0 0 0,-1 0 0 0 0,0-1 0 0 0,0 1 0 0 0,0 0 0 0 0,0 0 0 0 0,0-1 0 0 0,0 1 0 0 0,0 0 0 0 0,0 0 0 0 0,-1-1 0 0 0,1 1 0 0 0,0 0 0 0 0,0 0 0 0 0,-1-1 1 0 0,1 1-1 0 0,0 0 0 0 0,-1-1 0 0 0,1 1 0 0 0,0-1 0 0 0,-1 1 0 0 0,1 0 0 0 0,-1 0 0 0 0,-1 0 126 0 0,-2-2-104 0 0,-150-21 100 0 0,-231 15-57 0 0,141 8-54 0 0,27-4-67 0 0,-107-4 136 0 0,245 3-98 0 0,-411-27 332 0 0,244 15-354 0 0,48 5-22 0 0,-264-18 193 0 0,117 21-70 0 0,139 6-77 0 0,-266 1 63 0 0,218 3-73 0 0,-112 10 30 0 0,1 0-12 0 0,16-20 22 0 0,-103 1-104 0 0,256 13 198 0 0,-423-2-180 0 0,-7-24-86 0 0,-11 47 335 0 0,459-14-203 0 0,-259-17-27 0 0,225-4 14 0 0,92 6 20 0 0,-340-15 112 0 0,327 8-49 0 0,115 7-89 0 0,0-1 0 0 0,0-1 0 0 0,1-1 1 0 0,0 0-1 0 0,0-2 0 0 0,-21-10 0 0 0,34 15-18 0 0,-8-4 112 0 0,1 0 0 0 0,-1-1 0 0 0,2-1 0 0 0,-12-9 0 0 0,16 12 11 0 0,1-1-1 0 0,0 0 1 0 0,0 0 0 0 0,1-1-1 0 0,0 1 1 0 0,-4-9 0 0 0,-16-24 390 0 0,23 38-395 0 0,-21-50 313 0 0,19 48-390 0 0,-2-2 2 0 0,4 4-78 0 0,1 1 1 0 0,-1-1-1 0 0,0 1 1 0 0,0-1-1 0 0,1 1 1 0 0,-1-1-1 0 0,0 1 1 0 0,0 0-1 0 0,1-1 1 0 0,-1 1-1 0 0,0 0 1 0 0,0 0 0 0 0,0 0-1 0 0,0-1 1 0 0,1 1-1 0 0,-1 0 1 0 0,0 0-1 0 0,0 0 1 0 0,0 0-1 0 0,0 1 1 0 0,0-1-1 0 0,1 0 1 0 0,-1 0-1 0 0,0 0 1 0 0,0 1-1 0 0,0-1 1 0 0,1 0-1 0 0,-1 1 1 0 0,0-1-1 0 0,0 1 1 0 0,-17 14-1606 0 0,-2 12-2782 0 0,-11 11-3675 0 0,19-27 6175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3:5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1484 0 0,'-4'9'408'0'0,"-2"0"24"0"0,1-1 148 0 0,-5 6-608 0 0,5-3-2532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3:5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1880 0 0,'0'0'5155'0'0,"0"16"-2540"0"0,3 8-1473 0 0,1 1 0 0 0,2-1 0 0 0,9 27 0 0 0,-2-7-328 0 0,3 5 23 0 0,-15-48-628 0 0,0 2-116 0 0,7 16 263 0 0,-6-18-84 0 0,0-1-237 0 0,1 2-15 0 0,29-7 195 0 0,15-2-209 0 0,1 2-1 0 0,-1 2 1 0 0,58 4 0 0 0,-11 0 11 0 0,442-19-102 0 0,-15 1 20 0 0,945-13 12 0 0,-625 30-66 0 0,202 16 136 0 0,-373-10 3 0 0,-577-4-42 0 0,697 7 24 0 0,-213-24-132 0 0,256 6-321 0 0,-515 28 423 0 0,118 3-50 0 0,-206-19-17 0 0,235 7 68 0 0,-288-3 93 0 0,136 8-272 0 0,-290-13 221 0 0,1-2 0 0 0,-1 0 0 0 0,1-1 1 0 0,-1-2-1 0 0,30-6 0 0 0,-51 9-30 0 0,4 0 11 0 0,1-1 0 0 0,-1 1 0 0 0,0-1 0 0 0,1-1 0 0 0,-1 1-1 0 0,9-4 1 0 0,-10 3 45 0 0,-1 1-31 0 0,0 0 0 0 0,-1 0-1 0 0,0 0 1 0 0,1-1-1 0 0,-1 1 1 0 0,0-1-1 0 0,1 0 1 0 0,-1 0 0 0 0,0 0-1 0 0,0-1 1 0 0,-1 1-1 0 0,1-1 1 0 0,0 1 0 0 0,-1-1-1 0 0,1 0 1 0 0,-1 0-1 0 0,0 0 1 0 0,0 0 0 0 0,0 0-1 0 0,2-6 1 0 0,12-22 35 0 0,-12 26 11 0 0,0-1 0 0 0,-1 0 0 0 0,0 0 0 0 0,0 0 0 0 0,0 0 0 0 0,-1-1 0 0 0,0 1 0 0 0,0-1 0 0 0,-1 0 0 0 0,0 1 0 0 0,0-1 0 0 0,0-12 0 0 0,-2 9 11 0 0,1 8 20 0 0,0-1-57 0 0,-3-7-6 0 0,3 7-15 0 0,-6-20 40 0 0,2 20-431 0 0,2 3-401 0 0,1 0 0 0 0,0 0-1 0 0,0 1 1 0 0,-1-1 0 0 0,1 0 0 0 0,0 0 0 0 0,0 1 0 0 0,-1-1-1 0 0,1 0 1 0 0,0 1 0 0 0,0 0 0 0 0,0-1 0 0 0,0 1 0 0 0,-2 0 0 0 0,1 1 2088 0 0,-2 0-3582 0 0,1-3 239 0 0,-12-3 153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1196 0 0,'0'0'13278'0'0,"5"-4"-13129"0"0,1-1-88 0 0,-4 3-27 0 0,1 0-1 0 0,-1 0 1 0 0,0 1 0 0 0,0-1 0 0 0,-1-1-1 0 0,1 1 1 0 0,0 0 0 0 0,2-5-1 0 0,-3 5 79 0 0,0-8 63 0 0,0 0 1 0 0,1 0-1 0 0,4-12 1 0 0,-2 7 29 0 0,-1 0 1 0 0,3-23-1 0 0,-4 21-98 0 0,3-37 237 0 0,-2 23-197 0 0,1-1 0 0 0,2 1 0 0 0,11-35 0 0 0,12-25-105 0 0,-23 71 61 0 0,8-20-54 0 0,-13 39-73 0 0,-1 0-28 0 0,1-5 48 0 0,15 0 18 0 0,-13 5 70 0 0,-1 5-81 0 0,7 11-20 0 0,-6-11 1 0 0,-2 1 6 0 0,1-1 0 0 0,0 1 1 0 0,0-1-1 0 0,0 1 1 0 0,4 4-1 0 0,-3-3 6 0 0,53 132 419 0 0,-40-110-406 0 0,0-2 24 0 0,11 18 22 0 0,-25-42-42 0 0,-2 1-21 0 0,0 0 3 0 0,13 19 35 0 0,8 24 51 0 0,-20-44-82 0 0,12 38-21 0 0,-12-39-54 0 0,0 0 0 0 0,-1 0-1 0 0,1 0 1 0 0,0 0-1 0 0,0 0 1 0 0,0 0 0 0 0,0 0-1 0 0,0 0 1 0 0,1-1-1 0 0,-1 1 1 0 0,0 0 0 0 0,0-1-1 0 0,2 1 1 0 0,-1 0-673 0 0,5-25-12051 0 0,-6 20 10798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1924 0 0,'0'0'4587'0'0,"-5"2"-3981"0"0,-15 4 1014 0 0,-36 4 1 0 0,-6-1-23 0 0,-56 10 823 0 0,116-19-1925 0 0,5 4-462 0 0,8 4 8 0 0,-1 0-1 0 0,1-1 0 0 0,1-1 1 0 0,-1 1-1 0 0,1-2 0 0 0,18 7 1 0 0,3-1 17 0 0,-10-4 68 0 0,-21-7 45 0 0,0 1-118 0 0,7 2 18 0 0,-6-2 573 0 0,-10 1-579 0 0,-65 19-1261 0 0,70-21 171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1380 0 0,'0'0'2397'0'0,"6"2"-1966"0"0,16 5-21 0 0,-17-6 665 0 0,-1-1-741 0 0,13-4 56 0 0,-13 4-40 0 0,12-3 210 0 0,-13 3-279 0 0,7-1 210 0 0,0 0 0 0 0,-1 0 1 0 0,18-5-1 0 0,-5 0-71 0 0,25-3 377 0 0,-45 9-713 0 0,17-5 231 0 0,14 0-96 0 0,-28 4-664 0 0,22-4 954 0 0,-14 4-8669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1412 0 0,'0'0'4887'0'0,"1"3"-4558"0"0,3 8-10 0 0,-3-9 1151 0 0,-2 2-1140 0 0,-20 35 989 0 0,20-37-1159 0 0,-1 2-2 0 0,1 0 0 0 0,-1 0 0 0 0,0 0 0 0 0,0-1 0 0 0,-1 1 0 0 0,1 0 1 0 0,-5 4-1 0 0,-1 3 329 0 0,-18 27 239 0 0,26-37-641 0 0,-1 0-40 0 0,0-1 0 0 0,1 0 1 0 0,-1 1-1 0 0,0-1 1 0 0,1 1-1 0 0,-1-1 1 0 0,0 1-1 0 0,1-1 0 0 0,-1 1 1 0 0,1 0-1 0 0,-1-1 1 0 0,1 1-1 0 0,-1-1 1 0 0,1 1-1 0 0,0 0 0 0 0,-1-1 1 0 0,1 2-1 0 0,-3 3-3187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97 1984 0 0,'0'0'12049'0'0,"-5"-1"-11871"0"0,-8 1 24 0 0,1 1-1 0 0,-1 0 1 0 0,0 0 0 0 0,-14 5-1 0 0,-28 2 299 0 0,53-7-458 0 0,-2-1 11 0 0,-33-2 158 0 0,-14 2 25 0 0,38 1-196 0 0,8 0-59 0 0,-1 0 0 0 0,1-1 0 0 0,-1 0 0 0 0,1 0 0 0 0,-1-1 0 0 0,1 0 0 0 0,-8-1 0 0 0,11 1 75 0 0,5-3-1461 0 0,11-13 1308 0 0,-11 13 1 0 0,1-1 17 0 0,1 1-1 0 0,-1 0 1 0 0,1 0 0 0 0,0 1-1 0 0,9-6 1 0 0,-12 7 76 0 0,35-18 361 0 0,-27 13 80 0 0,-7 6-313 0 0,0-1-1 0 0,-1 0 1 0 0,1 0 0 0 0,0 0-1 0 0,0-1 1 0 0,-1 1 0 0 0,3-4-1 0 0,-4 5 341 0 0,0 1-432 0 0,-1-1 0 0 0,0 1 0 0 0,0 0 0 0 0,0-1 0 0 0,0 1 0 0 0,0 0 0 0 0,1-1 0 0 0,-1 1 0 0 0,0 0 0 0 0,0 0 0 0 0,1-1 0 0 0,-1 1 1 0 0,0 0-1 0 0,0 0 0 0 0,1 0 0 0 0,-1-1 0 0 0,0 1 0 0 0,0 0 0 0 0,1 0 0 0 0,-1 0 0 0 0,0 0 0 0 0,1 0 0 0 0,-1-1 0 0 0,0 1 0 0 0,1 0 1 0 0,-1 0-1 0 0,0 0 0 0 0,1 0 0 0 0,-1 0 0 0 0,0 0 0 0 0,1 0 0 0 0,-1 0 0 0 0,0 0 0 0 0,1 0 0 0 0,-1 1 0 0 0,0-1 0 0 0,1 0 0 0 0,-1 0 1 0 0,0 0-1 0 0,1 0 0 0 0,10 13 7 0 0,-8-9 188 0 0,1 25 322 0 0,-4-26-494 0 0,2 1 14 0 0,-1 0 1 0 0,0 1-1 0 0,-1-1 1 0 0,1 1 0 0 0,-1 5-1 0 0,7 23 187 0 0,-1 11-56 0 0,-6-41-172 0 0,0-1 5 0 0,0 7 52 0 0,0-7-19 0 0,1 1-62 0 0,0 10 15 0 0,0-10-13 0 0,-2-1 13 0 0,-4 21 160 0 0,4-21-12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0 704 0 0,'0'0'8503'0'0,"-6"2"-8336"0"0,-4 0-83 0 0,7-1-17 0 0,0 0 1 0 0,-1 0-1 0 0,1 0 1 0 0,0 0 0 0 0,0 0-1 0 0,0 1 1 0 0,0 0 0 0 0,-4 2-1 0 0,5-3 113 0 0,-28 25 822 0 0,18-11-508 0 0,0 1 0 0 0,-17 31-1 0 0,8-13-97 0 0,15-23-256 0 0,-1 0 0 0 0,2 1 0 0 0,0 0 1 0 0,0 0-1 0 0,1 0 0 0 0,1 0 0 0 0,0 0 1 0 0,0 1-1 0 0,-1 21 0 0 0,8-15-101 0 0,-3-16 1 0 0,0 0 11 0 0,5 20 96 0 0,-5-21-61 0 0,0 0-22 0 0,10 20 61 0 0,-10-20-78 0 0,1 0-11 0 0,10 14 34 0 0,-10-15-7 0 0,-1 2-31 0 0,5 5 0 0 0,-4-4-18 0 0,0-1 1 0 0,0 0 0 0 0,1 0-1 0 0,-1-1 1 0 0,1 1 0 0 0,-1 0-1 0 0,1-1 1 0 0,0 1 0 0 0,5 2-1 0 0,-2-1 26 0 0,-4-3-63 0 0,2 2 35 0 0,1 0-1 0 0,-1-1 0 0 0,1 0 1 0 0,0 0-1 0 0,0 0 1 0 0,5 1-1 0 0,-7-2 34 0 0,-1 0-23 0 0,7 3-1 0 0,-6-3-16 0 0,30 2 29 0 0,-30-3-39 0 0,17-1-204 0 0,3-9-4770 0 0,-11 0-2405 0 0,-4 4 5296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 2600 0 0,'-6'-14'10583'0'0,"6"18"-8266"0"0,4 14-1116 0 0,16 32-988 0 0,-9-27 59 0 0,-1 0 0 0 0,-1 1 1 0 0,-1 0-1 0 0,-1 0 0 0 0,5 33 1 0 0,1-8-44 0 0,-8-31-53 0 0,6 34 1 0 0,-6-30-87 0 0,-4-18-64 0 0,0 0 0 0 0,0 0 0 0 0,0 0 0 0 0,0 1 0 0 0,-1-1 0 0 0,0 0 0 0 0,1 1 0 0 0,-2-1 0 0 0,1 6 0 0 0,-4 4 14 0 0,0-1-1 0 0,0 1 0 0 0,-13 25 1 0 0,12-30-27 0 0,-15 30 29 0 0,14-24-191 0 0,-1-1-1 0 0,0 0 1 0 0,-2-1 0 0 0,1 0-1 0 0,-1 0 1 0 0,-17 17 0 0 0,25-28-819 0 0,0-2 327 0 0,0 1 0 0 0,1 0 0 0 0,-1 0-1 0 0,0 0 1 0 0,-1 1-1283 0 0,1-2 1283 0 0,1 1 0 0 0,-1-1 0 0 0,0 1-1 0 0,0-1 1 0 0,0 1 0 0 0,0-1 0 0 0,0 0 0 0 0,-1 1-1 0 0,-10 3-3583 0 0,1-2 2303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0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1584 0 0,'0'0'7621'0'0,"-3"5"-7354"0"0,-10 18-37 0 0,10-18 236 0 0,-1 40 1542 0 0,-14 60-699 0 0,18-103-1297 0 0,-1 1 28 0 0,-4 35 144 0 0,4-36-168 0 0,2 2 46 0 0,2 111 838 0 0,-3-113-857 0 0,1 1 3 0 0,1 13 15 0 0,7 37 223 0 0,-8-51-270 0 0,6 17 93 0 0,19 36 384 0 0,-25-53-477 0 0,3 6 48 0 0,1 0 0 0 0,0-1 0 0 0,1 0-1 0 0,12 13 1 0 0,-17-18-23 0 0,3 0-10 0 0,-1 0 0 0 0,0 0-1 0 0,0 0 1 0 0,-1 1-1 0 0,1 0 1 0 0,0 0-1 0 0,2 4 1 0 0,5 4 71 0 0,-8-10-52 0 0,-2 1-29 0 0,1-1-30 0 0,20 12 120 0 0,-15-10 147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1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1228 0 0,'-7'1'9030'0'0,"17"-3"-7981"0"0,31-3-902 0 0,-38 5 3 0 0,0 0 12 0 0,11-1 99 0 0,211-8 1806 0 0,-158 4-1660 0 0,-29 2-299 0 0,17-1 83 0 0,-29 4-169 0 0,75-4 119 0 0,-61 3-28 0 0,71-2-12 0 0,-72 3-49 0 0,12 1-102 0 0,2-3 44 0 0,7-4 13 0 0,330-18-42 0 0,-326 20-18 0 0,35 4 182 0 0,-61 2-127 0 0,-24-2 45 0 0,-11 0-25 0 0,17 0-149 0 0,-2 0 211 0 0,4 2 1299 0 0,-12-1-6791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1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21 418 1524 0 0,'0'0'10610'0'0,"-2"5"-10516"0"0,-2 5 238 0 0,1 1-1 0 0,0-1 1 0 0,1 1-1 0 0,-2 14 0 0 0,4-23-157 0 0,-2 6-226 0 0,2-8 87 0 0,0 0-1 0 0,0 0 1 0 0,0 0 0 0 0,0 0-1 0 0,0 0 1 0 0,0 0-1 0 0,0 0 1 0 0,0 0 0 0 0,0-1-1 0 0,1 1 1 0 0,-1 0-1 0 0,0 0 1 0 0,0 0 0 0 0,0 0-1 0 0,0 0 1 0 0,0 0-1 0 0,0 0 1 0 0,0 0 0 0 0,0 0-1 0 0,0 1 1 0 0,1-1-1 0 0,-1 0 1 0 0,0 0 0 0 0,0 0-1 0 0,0 0 1 0 0,0 0-1 0 0,0 0 1 0 0,0 0 0 0 0,0 0-1 0 0,0 0 1 0 0,0 0-1 0 0,0 0 1 0 0,0 0 0 0 0,1 0-1 0 0,-1 0 1 0 0,0 0-1 0 0,0 1 1 0 0,14-21 39 0 0,-11 16-1 0 0,2-11 351 0 0,26-89 615 0 0,9-9 27 0 0,-20 50-463 0 0,-16 49-511 0 0,1 0 1 0 0,7-18-1 0 0,4-12 358 0 0,-3 7-249 0 0,-11 31-88 0 0,-1 3-88 0 0,0 0 1 0 0,-1 0-1 0 0,1 1 1 0 0,1-1-1 0 0,-1 1 1 0 0,0-1-1 0 0,1 1 0 0 0,-1-1 1 0 0,1 1-1 0 0,-1 0 1 0 0,4-4-1 0 0,-3 5 143 0 0,1 5-177 0 0,9 10-4 0 0,-9-11 50 0 0,-3-1-10 0 0,4 6 13 0 0,-2-3-17 0 0,1 3-8 0 0,9 18 92 0 0,0 0 0 0 0,17 24 0 0 0,-7-11-77 0 0,91 135 236 0 0,-112-173-281 0 0,1 2 27 0 0,-1 0 1 0 0,0 0 0 0 0,1 0 0 0 0,0-1-1 0 0,-1 1 1 0 0,1-1 0 0 0,0 1 0 0 0,5 3-1 0 0,2 6-12 0 0,-7-11-16 0 0,2 7 1089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2004 0 0,'0'0'6362'0'0,"7"0"-5919"0"0,145-15 3879 0 0,-134 15-4033 0 0,-15 0-179 0 0,1 0-30 0 0,-3 0-171 0 0,26 1-341 0 0,-7 2-4028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248 107 1124 0 0,'0'0'3576'0'0,"-8"1"-3323"0"0,-24 0 1035 0 0,-59-5-1 0 0,44-2-541 0 0,45 5-633 0 0,-17-1 149 0 0,-17-6 207 0 0,33 8-426 0 0,0-2-93 0 0,3 2 53 0 0,0 0 0 0 0,-1 0 0 0 0,1 0 0 0 0,0 0 0 0 0,0 0 0 0 0,-1 0 0 0 0,1 0-1 0 0,0 0 1 0 0,0 0 0 0 0,-1 0 0 0 0,1 0 0 0 0,0 0 0 0 0,0 0 0 0 0,0 0 0 0 0,-1 0 0 0 0,1 0-1 0 0,0 0 1 0 0,0 0 0 0 0,0 0 0 0 0,-1-1 0 0 0,1 1 0 0 0,0 0 0 0 0,0 0 0 0 0,0 0 0 0 0,0 0 0 0 0,-1-1-1 0 0,1 1 1 0 0,0 0 0 0 0,0 0 0 0 0,0 0 0 0 0,0-1 0 0 0,0 1 0 0 0,0 0 0 0 0,0 0 0 0 0,-1 0 0 0 0,1-1-1 0 0,0 1 1 0 0,0 0 0 0 0,0 0 0 0 0,0 0 0 0 0,0-1 0 0 0,0 1 0 0 0,0 0 0 0 0,0 0 0 0 0,0-1 0 0 0,0 1-1 0 0,0 0 1 0 0,1 0 0 0 0,-1-1 0 0 0,0 1 0 0 0,0 0 0 0 0,0-1 0 0 0,13-15-8 0 0,-10 11 19 0 0,17-14 36 0 0,-11 9-32 0 0,-3 3 550 0 0,10-8 2024 0 0,-15 14-2521 0 0,-1 1 0 0 0,1-1 0 0 0,0 1 0 0 0,-1-1 0 0 0,1 1 1 0 0,0 0-1 0 0,-1-1 0 0 0,1 1 0 0 0,0 0 0 0 0,-1-1 0 0 0,1 1 1 0 0,0 0-1 0 0,0 0 0 0 0,-1 0 0 0 0,1 0 0 0 0,0 0 0 0 0,0 0 0 0 0,0 0 1 0 0,-1 0-1 0 0,1 0 0 0 0,0 0 0 0 0,0 0 0 0 0,1 1 0 0 0,0 1-10 0 0,-1-1-27 0 0,0-1 0 0 0,0 1 0 0 0,0 0-1 0 0,1 0 1 0 0,-1-1 0 0 0,0 1 0 0 0,0 0-1 0 0,0-1 1 0 0,1 0 0 0 0,-1 1 0 0 0,0-1 0 0 0,3 1-1 0 0,-1 14 470 0 0,-2-2-382 0 0,0-10-29 0 0,2 25 268 0 0,5 30 332 0 0,-8-56-664 0 0,1 1-12 0 0,5 36 99 0 0,-6-37-131 0 0,5 13 112 0 0,3 3-437 0 0,-7-16 52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2004 0 0,'0'0'4525'0'0,"0"3"-3902"0"0,-4 11 496 0 0,-1-1-1 0 0,0 1 1 0 0,0-1 0 0 0,-13 22 0 0 0,11-24-800 0 0,-1 0-1 0 0,0-1 1 0 0,0 1 0 0 0,-1-1 0 0 0,0-1 0 0 0,-1 0 0 0 0,0 0-1 0 0,-1-1 1 0 0,-13 8 0 0 0,23-14-295 0 0,-1-1 0 0 0,0 0 1 0 0,0 0-1 0 0,0 0 0 0 0,0-1 0 0 0,0 1 0 0 0,0 0 1 0 0,0-1-1 0 0,0 1 0 0 0,0-1 0 0 0,-1 0 0 0 0,1 1 0 0 0,0-1 1 0 0,0 0-1 0 0,0-1 0 0 0,0 1 0 0 0,0 0 0 0 0,-1 0 1 0 0,1-1-1 0 0,0 0 0 0 0,0 1 0 0 0,0-1 0 0 0,-2-1 0 0 0,-1-1 22 0 0,0 0-1 0 0,1-1 0 0 0,-1 0 1 0 0,1 0-1 0 0,0 0 0 0 0,-5-7 1 0 0,4 6 50 0 0,4 4-20 0 0,-5-9-53 0 0,3 8 2223 0 0,5 4-2237 0 0,0 1 52 0 0,0 0 0 0 0,0 0 0 0 0,0 0 0 0 0,-1 1 1 0 0,0-1-1 0 0,1 0 0 0 0,-1 1 0 0 0,0-1 0 0 0,0 5 0 0 0,2 11 156 0 0,0 0 1 0 0,2 0-1 0 0,9 25 0 0 0,8 35 511 0 0,-14-30-278 0 0,-4-22 279 0 0,10 39-1 0 0,-13-64-640 0 0,0 4-4 0 0,0 0-1 0 0,1 1 1 0 0,0-1 0 0 0,0 0 0 0 0,3 6 0 0 0,-4-7-75 0 0,0-4 31 0 0,0 1-3 0 0,1 7 41 0 0,-1-3 14 0 0,0-3-96 0 0,7 9 229 0 0,-7-11-286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80 2648 0 0,'4'-5'10821'0'0,"-5"13"-10775"0"0,-1-1 111 0 0,1 1 1 0 0,1-1 0 0 0,-1 0-1 0 0,1 0 1 0 0,1 0-1 0 0,1 14 1 0 0,7 17 274 0 0,-2 2-1 0 0,-2-1 1 0 0,1 41 0 0 0,-4-51-311 0 0,-2-26-99 0 0,-2 17 26 0 0,2 4-47 0 0,0-22 155 0 0,-1 6-169 0 0,-1-6 37 0 0,1-6 122 0 0,-6-44-133 0 0,6 7-9 0 0,-1 0 0 0 0,-9-44 1 0 0,2 41-20 0 0,-3-30-156 0 0,11 64 185 0 0,0 6-32 0 0,1-1 1 0 0,1 0-1 0 0,-1 0 0 0 0,1 1 0 0 0,-1-1 0 0 0,1 0 0 0 0,2-4 0 0 0,9-22-16 0 0,-11 30 59 0 0,0 0-29 0 0,-1 1 1 0 0,1-1 0 0 0,-1 0 0 0 0,1 1-1 0 0,-1-1 1 0 0,1 0 0 0 0,-1 1-1 0 0,1-1 1 0 0,-1 1 0 0 0,1 0 0 0 0,0-1-1 0 0,-1 1 1 0 0,1-1 0 0 0,0 1 0 0 0,-1 0-1 0 0,1-1 1 0 0,0 1 0 0 0,0 0 0 0 0,-1 0-1 0 0,1 0 1 0 0,0-1 0 0 0,0 1 0 0 0,-1 0-1 0 0,1 0 1 0 0,1 0 0 0 0,19-1-29 0 0,-21 1 34 0 0,3 0-15 0 0,17 1 139 0 0,-18 1-138 0 0,0 0 3 0 0,1 0 1 0 0,-1 0 0 0 0,1 0 0 0 0,-1 0 0 0 0,0 0 0 0 0,0 1 0 0 0,0-1 0 0 0,0 1 0 0 0,0 0 0 0 0,-1-1 0 0 0,1 1 0 0 0,-1 0 0 0 0,0 0 0 0 0,1 3 0 0 0,-1-4 9 0 0,2 18 16 0 0,4 18 156 0 0,-7-35-141 0 0,1-1-36 0 0,0 7 12 0 0,0-6-39 0 0,-16 18-19 0 0,4-13-5 0 0,-6 5 74 0 0,16-12 1 0 0,-1 2-122 0 0,2-3 103 0 0,0 0-1 0 0,0 0 1 0 0,-1 0-1 0 0,1 0 0 0 0,0 1 1 0 0,0-1-1 0 0,0 0 1 0 0,0 0-1 0 0,-1 0 0 0 0,1 0 1 0 0,0 0-1 0 0,0 1 1 0 0,0-1-1 0 0,0 0 1 0 0,0 0-1 0 0,-1 0 0 0 0,1 0 1 0 0,0 1-1 0 0,0-1 1 0 0,0 0-1 0 0,0 0 0 0 0,0 0 1 0 0,0 1-1 0 0,0-1 1 0 0,0 0-1 0 0,0 0 0 0 0,0 1 1 0 0,0-1-1 0 0,0 0 1 0 0,0 0-1 0 0,0 0 0 0 0,0 1 1 0 0,0-1-1 0 0,0 0 1 0 0,0 0-1 0 0,0 0 1 0 0,0 1-1 0 0,0-1 0 0 0,0 0 1 0 0,0 0-1 0 0,1 0 1 0 0,-1 1-1 0 0,0-1 0 0 0,0 0 1 0 0,0 0-1 0 0,0 0 1 0 0,0 0-1 0 0,1 1 0 0 0,-1-1 1 0 0,0 0-1 0 0,19 4-18 0 0,-15-3 2 0 0,-1 0-29 0 0,9 1 42 0 0,-10-2 3 0 0,1 0-25 0 0,2 1 24 0 0,-1-1 1 0 0,0 1 0 0 0,1-1-1 0 0,-1 1 1 0 0,0 1 0 0 0,0-1-1 0 0,6 3 1 0 0,-5-1 2 0 0,0 0 1 0 0,0 1-1 0 0,-1-1 0 0 0,1 1 1 0 0,-1 0-1 0 0,0 0 0 0 0,0 1 0 0 0,5 7 1 0 0,16 27 20 0 0,-24-38-10 0 0,0 2-7 0 0,10 17 60 0 0,-10-19-51 0 0,0 1-23 0 0,5 7 5 0 0,-5-8 6 0 0,0 0 0 0 0,0 1 0 0 0,0-1 0 0 0,0 1 0 0 0,-1-1 0 0 0,1 1 0 0 0,0 0 0 0 0,-1-1 1 0 0,1 1-1 0 0,-1-1 0 0 0,1 1 0 0 0,-1 0 0 0 0,0-1 0 0 0,0 1 0 0 0,0 0 0 0 0,0 0 0 0 0,0-1 0 0 0,0 1 0 0 0,0 0 0 0 0,-1-1 1 0 0,1 1-1 0 0,-1 0 0 0 0,1-1 0 0 0,-1 1 0 0 0,1-1 0 0 0,-1 1 0 0 0,0-1 0 0 0,0 1 0 0 0,0-1 0 0 0,0 1 0 0 0,0-1 0 0 0,-1 2 0 0 0,1-2-2 0 0,-1 1-8 0 0,1-1 51 0 0,-1 2-34 0 0,-1 0 1 0 0,0 0-1 0 0,1 0 1 0 0,-1-1-1 0 0,0 0 1 0 0,0 1-1 0 0,-1-1 1 0 0,1 0-1 0 0,-5 2 1 0 0,-15 8 23 0 0,19-10-45 0 0,-1 0 0 0 0,0-1 0 0 0,1 1 1 0 0,-1-1-1 0 0,0 0 0 0 0,0 0 0 0 0,-6 0 0 0 0,8-1-71 0 0,-14 0-768 0 0,13 0 85 0 0,-7-3-392 0 0,-20-6-9177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2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158 108 1300 0 0,'0'0'7886'0'0,"-6"2"-7703"0"0,3 0-225 0 0,-3 0 236 0 0,0 1-1 0 0,0-1 1 0 0,-1 0-1 0 0,1-1 1 0 0,0 1 0 0 0,-12 0-1 0 0,15-2 93 0 0,-1 0-164 0 0,-16-2 534 0 0,-35-8-1 0 0,53 9-568 0 0,1 1-77 0 0,1 0 0 0 0,-1 0 0 0 0,1-1 0 0 0,-1 1 0 0 0,1 0 0 0 0,-1 0 0 0 0,1-1 0 0 0,-1 1 0 0 0,1 0 0 0 0,-1-1 0 0 0,1 1 0 0 0,0-1 1 0 0,-1 1-1 0 0,1-1 0 0 0,-1 1 0 0 0,1-1 0 0 0,0 1 0 0 0,0-1 0 0 0,-1 1 0 0 0,1-1 0 0 0,0 1 0 0 0,0-1 0 0 0,0 1 0 0 0,0-1 0 0 0,-1 1 0 0 0,1-1 0 0 0,0 1 0 0 0,0-1 0 0 0,0 0 0 0 0,0 1 0 0 0,0-1 1 0 0,0 1-1 0 0,0-1 0 0 0,1 0 0 0 0,-1 0-32 0 0,0-1 100 0 0,8-6-47 0 0,0-1 49 0 0,34-30 174 0 0,-41 38-178 0 0,29-27 34 0 0,-30 28-81 0 0,1-1 1 0 0,-1 0 0 0 0,1 1 0 0 0,0-1 0 0 0,-1 0 0 0 0,1 1 0 0 0,-1-1 0 0 0,1 1 0 0 0,0-1 0 0 0,-1 1-1 0 0,1 0 1 0 0,0-1 0 0 0,0 1 0 0 0,-1 0 0 0 0,1-1 0 0 0,0 1 0 0 0,0 0 0 0 0,0 0 0 0 0,-1 0 0 0 0,1-1-1 0 0,0 1 1 0 0,0 0 0 0 0,0 0 0 0 0,0 0 0 0 0,-1 0 0 0 0,1 1 0 0 0,0-1 0 0 0,0 0 0 0 0,0 0 0 0 0,-1 0-1 0 0,1 1 1 0 0,0-1 0 0 0,0 0 0 0 0,-1 1 0 0 0,1-1 0 0 0,0 1 0 0 0,0-1 0 0 0,-1 1 0 0 0,1-1 0 0 0,-1 1-1 0 0,1-1 1 0 0,0 1 0 0 0,-1 0 0 0 0,1 0 0 0 0,2 2 75 0 0,-3-1-4 0 0,3 11 161 0 0,0 0 0 0 0,-2 1 1 0 0,1 16-1 0 0,-2-27-206 0 0,3 78 504 0 0,-3-78-515 0 0,0 0-18 0 0,0 52 436 0 0,0-53-510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 1256 0 0,'5'-7'9334'0'0,"-16"7"-9002"0"0,0 1-1 0 0,0 0 0 0 0,0 0 0 0 0,0 1 1 0 0,-14 5-1 0 0,23-6-167 0 0,-6 1-1 0 0,1 1 1 0 0,-1 1-1 0 0,1 0 0 0 0,0 0 1 0 0,0 0-1 0 0,1 1 0 0 0,-8 7 1 0 0,6-6-58 0 0,1 1 1 0 0,0 0 0 0 0,1 1 0 0 0,0 0-1 0 0,0 0 1 0 0,0 0 0 0 0,1 0-1 0 0,0 1 1 0 0,1 0 0 0 0,0 0 0 0 0,-4 14-1 0 0,7-16-62 0 0,0 0 0 0 0,0-1 0 0 0,1 1-1 0 0,0 0 1 0 0,0-1 0 0 0,1 1 0 0 0,0-1 0 0 0,0 1-1 0 0,0 0 1 0 0,1-1 0 0 0,0 0 0 0 0,3 8-1 0 0,3 10 86 0 0,-7-19-88 0 0,0-1 0 0 0,0 1 0 0 0,1-1 0 0 0,0 1 0 0 0,0-1 0 0 0,0 1 0 0 0,1-1-1 0 0,3 5 1 0 0,-4-7-38 0 0,-1 0 55 0 0,-1-2-47 0 0,0 1-8 0 0,0-1-1 0 0,0 0 1 0 0,0 0-1 0 0,0 1 1 0 0,0-1 0 0 0,0 0-1 0 0,0 0 1 0 0,0 1 0 0 0,0-1-1 0 0,0 0 1 0 0,0 0-1 0 0,0 1 1 0 0,0-1 0 0 0,1 0-1 0 0,-1 0 1 0 0,0 1 0 0 0,0-1-1 0 0,0 0 1 0 0,0 0-1 0 0,0 1 1 0 0,1-1 0 0 0,-1 0-1 0 0,0 0 1 0 0,0 0 0 0 0,0 0-1 0 0,1 1 1 0 0,-1-1 0 0 0,0 0-1 0 0,0 0 1 0 0,1 0-1 0 0,15 14 121 0 0,14 6 116 0 0,-28-18-181 0 0,1-2-26 0 0,8 3-33 0 0,-9-2-24 0 0,1 0 20 0 0,6 1 7 0 0,-7-1 52 0 0,1 0-29 0 0,28 3 21 0 0,-28-4-20 0 0,-1 0-33 0 0,2 2 0 0 0,32-3 57 0 0,-34 1-226 0 0,3 0 95 0 0,0-1-1 0 0,0 1 1 0 0,0-1-1 0 0,-1 0 1 0 0,7-3-1 0 0,5-6-3400 0 0,-15 8 2509 0 0,0 1 0 0 0,0-1 1 0 0,0 1-1 0 0,0-1 0 0 0,0 1 0 0 0,-1-1 0 0 0,1 0 1 0 0,0 1-1 0 0,0-4 0 0 0,2-8-1034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2352 0 0,'3'-3'12135'0'0,"-9"9"-12054"0"0,-12 19 409 0 0,18-24-315 0 0,-24 31 605 0 0,0 10-45 0 0,23-40-709 0 0,-2 1 10 0 0,1-1 1 0 0,0 1 0 0 0,0 0 0 0 0,0 0 0 0 0,1 0 0 0 0,-1 0 0 0 0,-1 5 0 0 0,-3 3 71 0 0,5-9 11 0 0,-7 10 85 0 0,-5 5 11 0 0,12-16 1 0 0,-7 10-116 0 0,-3 1 291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2312 0 0,'0'0'9659'0'0,"4"-8"-8979"0"0,2 8 4369 0 0,13 10-4928 0 0,-14-8 379 0 0,5 10 5 0 0,-8-9-431 0 0,0 0-1 0 0,0 0 1 0 0,0 1 0 0 0,0-1 0 0 0,0 1-1 0 0,-1-1 1 0 0,0 1 0 0 0,2 4 0 0 0,-1 0-31 0 0,-1-6 49 0 0,4 16 143 0 0,8 36 366 0 0,-12-51-591 0 0,-1-1-4 0 0,8 66 302 0 0,-8-66-317 0 0,1 14 58 0 0,-1-6-37 0 0,0-7 6 0 0,1 0-3 0 0,0 9 9 0 0,0-9-17 0 0,-1 0-13 0 0,1 8 29 0 0,-1-9 36 0 0,1 1-43 0 0,2 7-21 0 0,1 2-19 0 0,0 16 90 0 0,-3-26-46 0 0,-19-32-20518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1248 0 0,'-2'-4'8994'0'0,"8"29"-8666"0"0,-5-19 226 0 0,-5 10-120 0 0,3-13-238 0 0,-3 49 1109 0 0,5-43-1174 0 0,0 0 0 0 0,0 0 1 0 0,1 0-1 0 0,5 16 0 0 0,2 9 314 0 0,-8-30-386 0 0,0 0 1 0 0,0-1-1 0 0,0 1 1 0 0,1-1-1 0 0,-1 0 1 0 0,1 0-1 0 0,0 1 1 0 0,3 3-1 0 0,4 7 93 0 0,-9-12-74 0 0,9 8 62 0 0,-8-9-126 0 0,-1-1-1 0 0,1 1 0 0 0,0-1 1 0 0,0 1-1 0 0,0 0 0 0 0,-1 0 1 0 0,1-1-1 0 0,0 1 0 0 0,-1 0 1 0 0,1 0-1 0 0,-1 0 0 0 0,1 0 1 0 0,-1 0-1 0 0,1 0 0 0 0,0 1 1 0 0,-1-1 17 0 0,1 0 1 0 0,-1 0-1 0 0,1 0 1 0 0,0 0-1 0 0,0 0 1 0 0,-1 0 0 0 0,1 0-1 0 0,0 0 1 0 0,0-1-1 0 0,0 1 1 0 0,0 0-1 0 0,0-1 1 0 0,0 1-1 0 0,0 0 1 0 0,0-1-1 0 0,2 1 1 0 0,14 10-1054 0 0,-12-1-4043 0 0,11-7-2061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1 724 0 0,'0'0'9973'0'0,"5"2"-9735"0"0,-1 1-75 0 0,1-1 0 0 0,0 1-1 0 0,-1 0 1 0 0,1 0 0 0 0,3 5 0 0 0,-6-7 59 0 0,1 5 40 0 0,0 0 0 0 0,-1 0 0 0 0,1 0-1 0 0,2 13 1 0 0,0 3 123 0 0,-4-19-329 0 0,-1 0 55 0 0,12 65 707 0 0,-12-66-788 0 0,16 50 262 0 0,-15-50-272 0 0,1 14 373 0 0,-2-8-308 0 0,0 0 0 0 0,-1-1-1 0 0,0 1 1 0 0,0-1 0 0 0,-1 0 0 0 0,-5 15-1 0 0,6-20-43 0 0,1 0-82 0 0,-1 0-1 0 0,1 1 1 0 0,-1-1-1 0 0,0 0 0 0 0,0 0 1 0 0,0 0-1 0 0,0 0 1 0 0,-1 0-1 0 0,1 0 1 0 0,0 0-1 0 0,-1-1 1 0 0,0 1-1 0 0,1 0 1 0 0,-1-1-1 0 0,0 1 1 0 0,0-1-1 0 0,1 0 0 0 0,-1 1 1 0 0,-3 0-1 0 0,3-1-875 0 0,-13 6-7256 0 0,3-4 4856 0 0,9-3 1345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7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42 1504 0 0,'0'0'1158'0'0,"0"-2"-632"0"0,0-2 224 0 0,0 1 0 0 0,-1 0 0 0 0,1 0 0 0 0,-1-1 0 0 0,0 1 0 0 0,0 0 0 0 0,0 0 0 0 0,0 0 0 0 0,0 0 0 0 0,-4-5 3393 0 0,2 12-4112 0 0,-11 12 58 0 0,10-12-19 0 0,0 25 129 0 0,-1 31 118 0 0,5-57-291 0 0,0 1 0 0 0,0-1-1 0 0,0 1 1 0 0,-1-1-1 0 0,1 1 1 0 0,-2 3-1 0 0,-1 11 110 0 0,-2 37 369 0 0,5-53-447 0 0,-3 13 3 0 0,-5 30 280 0 0,5-29-196 0 0,0 0 1072 0 0,1-7-3147 0 0,1-3-2709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8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3100 0 0,'0'0'8903'0'0,"0"5"-8478"0"0,5 45 1440 0 0,-5-47-1692 0 0,1 16 591 0 0,1 0 0 0 0,7 37 0 0 0,-8-53-663 0 0,4 42 539 0 0,-5-43-549 0 0,0 1 28 0 0,4 42 375 0 0,-4-43-444 0 0,-2 18 287 0 0,1-16-339 0 0,-1 4 142 0 0,-1 1 0 0 0,0-1-1 0 0,-6 15 1 0 0,5-12-88 0 0,3-6-13 0 0,-1-1 0 0 0,1 0 0 0 0,-1 0-1 0 0,0 0 1 0 0,-1 0 0 0 0,1 0 0 0 0,-1 0 0 0 0,1-1 0 0 0,-1 1 0 0 0,-4 2-1 0 0,3 0 119 0 0,-5 4-1222 0 0,1 1 0 0 0,-17 14 1 0 0,8-13-4151 0 0,-4-1-3369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3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 1976 0 0,'19'-15'12547'0'0,"-30"27"-9566"0"0,-2 5-3703 0 0,10-11 867 0 0,0 0 0 0 0,1-1 0 0 0,0 1 0 0 0,0 0 0 0 0,-2 11 0 0 0,0 2 108 0 0,-1 9 88 0 0,5-2-178 0 0,2 66 353 0 0,1-63-304 0 0,1 18 53 0 0,-3-36-214 0 0,1-1 1 0 0,0 1 0 0 0,0-1-1 0 0,1 1 1 0 0,0-1 0 0 0,9 18-1 0 0,-11-27 1 0 0,0 2-27 0 0,3 6-5 0 0,-3-7 13 0 0,0 0-28 0 0,16 29 126 0 0,-16-30-105 0 0,0 1-1 0 0,8 9 1684 0 0,-15-43-23082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2968 0 0,'0'0'2487'0'0,"2"2"-1770"0"0,0 0-517 0 0,0 0 1 0 0,0-1-1 0 0,0 1 1 0 0,0-1-1 0 0,0 1 1 0 0,0-1-1 0 0,0 0 1 0 0,1 1-1 0 0,-1-1 1 0 0,0 0-1 0 0,1-1 1 0 0,-1 1-1 0 0,1 0 1 0 0,-1-1-1 0 0,1 1 1 0 0,-1-1-1 0 0,1 0 1 0 0,-1 0-1 0 0,1 0 1 0 0,-1 0-1 0 0,1 0 1 0 0,-1-1-1 0 0,1 1 1 0 0,-1-1-1 0 0,1 0 1 0 0,-1 1-1 0 0,1-1 1 0 0,-1 0-1 0 0,0 0 1 0 0,1-1-1 0 0,-1 1 1 0 0,0 0-1 0 0,0-1 1 0 0,0 1-1 0 0,2-3 1 0 0,-3 1-101 0 0,1 1-1 0 0,-1-1 1 0 0,0 0 0 0 0,0 1-1 0 0,0-1 1 0 0,-1 0 0 0 0,1 0 0 0 0,-1 0-1 0 0,1 0 1 0 0,-1 0 0 0 0,0 0-1 0 0,0 0 1 0 0,0 0 0 0 0,-1 0 0 0 0,1 1-1 0 0,-2-5 1 0 0,2 7-100 0 0,-1-1-51 0 0,0 0 0 0 0,0 0 1 0 0,0 0-1 0 0,-1 0 1 0 0,1 0-1 0 0,0 0 0 0 0,-1 0 1 0 0,1 0-1 0 0,-1 0 0 0 0,1 1 1 0 0,-1-1-1 0 0,1 1 1 0 0,-1-1-1 0 0,0 1 0 0 0,-2-1 1 0 0,-44-8-12172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62 1788 0 0,'0'0'2566'0'0,"6"-14"-274"0"0,-4 3 2219 0 0,-6-1-4303 0 0,3 9 1047 0 0,0-1-927 0 0,-1-1-480 0 0,2 9 3187 0 0,13 98-2156 0 0,-4-23-276 0 0,0 10-268 0 0,-5-56-164 0 0,1 0 85 0 0,0 41 1 0 0,-5-71-183 0 0,0 15-14 0 0,3 1 7 0 0,-6 8-222 0 0,3-30 131 0 0,0 1 0 0 0,0 0 0 0 0,0 0 0 0 0,0 0 0 0 0,0 0 0 0 0,-1-1 0 0 0,1 1 0 0 0,-1 0 0 0 0,0 0 0 0 0,1 0 0 0 0,-3-3 0 0 0,1 0-34 0 0,0-1-92 0 0,0 0 1 0 0,0 0-1 0 0,0 0 1 0 0,-1 0-1 0 0,-4-6 1 0 0,-6-14-526 0 0,8 12 410 0 0,-1 1 123 0 0,1 0 0 0 0,0 1 0 0 0,1-2-1 0 0,1 1 1 0 0,0 0 0 0 0,1-1 0 0 0,0 1 0 0 0,1-1 0 0 0,1 0 0 0 0,0 0 0 0 0,4-22 0 0 0,-3 18 126 0 0,0-8 15 0 0,1 18-10 0 0,4-8-1 0 0,13-36-34 0 0,-18 50 93 0 0,11-28 14 0 0,-9 23-82 0 0,-1 1 41 0 0,10-6 11 0 0,-9 10-24 0 0,1-1 5 0 0,0 1 0 0 0,0 0 0 0 0,0 1 0 0 0,0-1 0 0 0,1 1 0 0 0,-1 0 0 0 0,0 0 0 0 0,1 0 0 0 0,7 0 0 0 0,-9 0-19 0 0,0 1 41 0 0,1 0-22 0 0,0 0 32 0 0,1 0 1 0 0,0 1 0 0 0,0-1 0 0 0,0 1-1 0 0,6 1 1 0 0,-5 0 0 0 0,0-1-1 0 0,0 1 1 0 0,0 0 0 0 0,-1 0 0 0 0,1 1-1 0 0,-1 0 1 0 0,1 0 0 0 0,-1 0 0 0 0,8 7-1 0 0,0 0 54 0 0,-10-7-62 0 0,0 0 0 0 0,0 0 0 0 0,0 0 0 0 0,0 1 0 0 0,-1-1 0 0 0,1 1 0 0 0,-1-1 0 0 0,0 1 0 0 0,0 0 0 0 0,-1 0 0 0 0,3 4 0 0 0,2 8 62 0 0,-4-14-74 0 0,-1 1-1 0 0,0-1 0 0 0,-1 1 0 0 0,1-1 0 0 0,0 1 0 0 0,-1-1 0 0 0,1 1 1 0 0,-1-1-1 0 0,0 1 0 0 0,0 0 0 0 0,0-1 0 0 0,0 1 0 0 0,0 0 0 0 0,-1-1 1 0 0,1 1-1 0 0,-1-1 0 0 0,0 1 0 0 0,0-1 0 0 0,-1 4 0 0 0,1-2 41 0 0,0-2-45 0 0,0 1 1 0 0,-1 0 0 0 0,1-1 0 0 0,0 0 0 0 0,-1 1-1 0 0,1-1 1 0 0,-1 0 0 0 0,0 0 0 0 0,0 1 0 0 0,0-1-1 0 0,0-1 1 0 0,-4 4 0 0 0,-34 17 154 0 0,7-6-53 0 0,31-15-101 0 0,-6 2-8 0 0,9-3-12 0 0,-1 0 0 0 0,0 0 0 0 0,0 0 0 0 0,0 0 0 0 0,0 0 0 0 0,0 0 0 0 0,0 0-1 0 0,1 0 1 0 0,-1 0 0 0 0,0 0 0 0 0,0 0 0 0 0,0 0 0 0 0,0 0 0 0 0,0 0 0 0 0,0 0-1 0 0,0 0 1 0 0,1 0 0 0 0,-1 1 0 0 0,0-1 0 0 0,0 0 0 0 0,0 0 0 0 0,0 0 0 0 0,0 0 0 0 0,0 0-1 0 0,0 0 1 0 0,0 0 0 0 0,0 0 0 0 0,0 1 0 0 0,0-1 0 0 0,0 0 0 0 0,0 0 0 0 0,0 0-1 0 0,0 0 1 0 0,1 0 0 0 0,-1 0 0 0 0,0 1 0 0 0,0-1 0 0 0,0 0 0 0 0,-1 0 0 0 0,1 0 0 0 0,0 0-1 0 0,0 0 1 0 0,0 0 0 0 0,0 1 0 0 0,0-1 0 0 0,0 0 0 0 0,0 0 0 0 0,0 0 0 0 0,0 0-1 0 0,0 0 1 0 0,0 0 0 0 0,0 0 0 0 0,0 1 0 0 0,0-1 0 0 0,0 0 0 0 0,-1 0 0 0 0,1 0 0 0 0,0 0-1 0 0,0 0 1 0 0,0 0 0 0 0,0 0 0 0 0,0 0 0 0 0,0 0 0 0 0,43 14-30 0 0,-19-8 34 0 0,-1 2 1 0 0,0 0-1 0 0,0 2 1 0 0,35 19 0 0 0,-54-26 20 0 0,1 0 0 0 0,-1 0 0 0 0,0 0 0 0 0,0 0 1 0 0,0 1-1 0 0,0-1 0 0 0,0 1 0 0 0,-1 0 0 0 0,0 0 0 0 0,0 1 1 0 0,0-1-1 0 0,0 1 0 0 0,-1-1 0 0 0,0 1 0 0 0,1 0 1 0 0,-2 0-1 0 0,3 8 0 0 0,-2-3 6 0 0,-2-8 47 0 0,0 1-61 0 0,0 10 40 0 0,0-10 78 0 0,0 0-116 0 0,-2 0 1 0 0,1 1-1 0 0,0 0 1 0 0,-1-1-1 0 0,1 1 0 0 0,-1-1 1 0 0,0 1-1 0 0,0-1 1 0 0,-1 0-1 0 0,1 0 1 0 0,-1 0-1 0 0,1 0 0 0 0,-1 0 1 0 0,0-1-1 0 0,0 1 1 0 0,0-1-1 0 0,-1 0 1 0 0,1 0-1 0 0,0 0 0 0 0,-1 0 1 0 0,1-1-1 0 0,-8 3 1 0 0,4-1-86 0 0,-1-1-1 0 0,1 0 1 0 0,-1 0 0 0 0,1 0 0 0 0,-1-1 0 0 0,0 0 0 0 0,0-1-1 0 0,1 0 1 0 0,-1 0 0 0 0,-10-2 0 0 0,-15-5-3100 0 0,0-5-3670 0 0,-4-1 2082 0 0,17 6 2760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12 395 2476 0 0,'0'0'16840'0'0,"-1"5"-16846"0"0,0 9 20 0 0,-7 42 230 0 0,7-54-230 0 0,0 3 11 0 0,1 0-60 0 0,15-28 343 0 0,-12 15-280 0 0,16-111 1119 0 0,-19 117-1077 0 0,1-1-26 0 0,14-62 94 0 0,-15 63-149 0 0,1-1 23 0 0,-1 0 0 0 0,1 0 0 0 0,-1 0 0 0 0,1 0 1 0 0,0 0-1 0 0,0 0 0 0 0,0 0 0 0 0,4-5 0 0 0,11-30 272 0 0,-16 36-237 0 0,9-16 20 0 0,11-52 479 0 0,-19 68-501 0 0,0 0-58 0 0,3-6-5 0 0,-3 6 0 0 0,0-1 41 0 0,0-1 0 0 0,0 1-1 0 0,0 0 1 0 0,1 0 0 0 0,-1 0-1 0 0,4-4 1 0 0,6-13 183 0 0,-10 15-170 0 0,12-19 306 0 0,-12 22-293 0 0,0 1-32 0 0,2-5-25 0 0,-2 4 49 0 0,2 6-103 0 0,41 65 156 0 0,-29-42-46 0 0,18 36-13 0 0,-26-49-37 0 0,1-1 0 0 0,1 0 1 0 0,0-1-1 0 0,0 0 0 0 0,1-1 0 0 0,20 18 0 0 0,-14-13 30 0 0,-10-10-1 0 0,30 34-56 0 0,-16-17 169 0 0,16 14-197 0 0,-34-36 78 0 0,1 1-29 0 0,-1 0 1 0 0,1-1 0 0 0,-1 1-1 0 0,1 0 1 0 0,-1 0 0 0 0,0 1-1 0 0,0-1 1 0 0,0 0 0 0 0,3 5-1 0 0,11 12 46 0 0,-14-18-54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1996 0 0,'0'0'3262'0'0,"7"2"-2661"0"0,11 1 702 0 0,1 0-1 0 0,35 0 0 0 0,127-3 2641 0 0,-179 0-3839 0 0,2 0-28 0 0,10 0-542 0 0,18 0 1372 0 0,-21 0-4873 0 0,-1 0-4137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2016 0 0,'0'0'11403'0'0,"-1"6"-11141"0"0,-5 18-12 0 0,5-18-54 0 0,0-4-86 0 0,0 0 0 0 0,0 0 0 0 0,-1 0 0 0 0,1 0 0 0 0,0 0 0 0 0,-1 0 0 0 0,1 0 0 0 0,-1 0 0 0 0,-2 2 0 0 0,-6 7 457 0 0,-4 6-137 0 0,13-15-316 0 0,0 0-32 0 0,-10 14 124 0 0,9-15-108 0 0,-5 12 106 0 0,1-5-226 0 0,-4 0-13 0 0,-16-2-8428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227 120 1880 0 0,'-3'0'747'0'0,"-7"0"-12"0"0,7 0-31 0 0,0 0-36 0 0,-10 0-34 0 0,10 0-18 0 0,0 0 0 0 0,-10 0-91 0 0,10 0-31 0 0,-1 0-25 0 0,-41-4 1363 0 0,43 4-1565 0 0,-2 0-25 0 0,-46-1 936 0 0,48 1-1084 0 0,-2 0 15 0 0,-57-2-283 0 0,65-2 57 0 0,43-38-342 0 0,-45 40 439 0 0,0 0 1 0 0,0 0 0 0 0,0 0 0 0 0,0 0 0 0 0,0-1-1 0 0,0 1 1 0 0,0-1 0 0 0,-1 0 0 0 0,2-3-1 0 0,12-16 362 0 0,-8 11-118 0 0,-7 10-129 0 0,0 1-1 0 0,0 0 0 0 0,1 0 1 0 0,-1-1-1 0 0,0 1 1 0 0,0 0-1 0 0,0-1 1 0 0,0 1-1 0 0,1 0 0 0 0,-1 0 1 0 0,0-1-1 0 0,0 1 1 0 0,0 0-1 0 0,1 0 1 0 0,-1-1-1 0 0,0 1 1 0 0,0 0-1 0 0,1 0 0 0 0,-1 0 1 0 0,0 0-1 0 0,1-1 1 0 0,-1 1-1 0 0,0 0 1 0 0,1 0-1 0 0,-1 0 0 0 0,0 0 1 0 0,1 0-1 0 0,-1 0 1 0 0,0 0-1 0 0,1 0 1 0 0,-1 0-1 0 0,0 0 0 0 0,1 0 1 0 0,-1 0-1 0 0,0 0 1 0 0,1 0-1 0 0,-1 0 1 0 0,0 0-1 0 0,0 0 1 0 0,1 0-1 0 0,-1 1 0 0 0,10 14 167 0 0,-8-11-14 0 0,5 21 701 0 0,-3-9-587 0 0,12 66 1261 0 0,-16-80-1504 0 0,4 14 34 0 0,8 37 408 0 0,-11-51-558 0 0,13-31-19448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2672 0 0,'0'0'9606'0'0,"-7"3"-9216"0"0,-21 6-23 0 0,21-7 7 0 0,4-1 12 0 0,-8 2-7 0 0,0 1-1 0 0,-1 1 0 0 0,1 0 1 0 0,1 1-1 0 0,-1 0 0 0 0,1 1 1 0 0,0 0-1 0 0,0 0 0 0 0,1 1 1 0 0,0 0-1 0 0,1 1 0 0 0,-13 16 1 0 0,16-19-290 0 0,1 0 1 0 0,1 0 0 0 0,-1 0 0 0 0,1 1 0 0 0,0-1-1 0 0,0 1 1 0 0,1 0 0 0 0,0 0 0 0 0,0 0-1 0 0,1 0 1 0 0,-1 0 0 0 0,2 0 0 0 0,-1 0-1 0 0,1 0 1 0 0,0 1 0 0 0,0-1 0 0 0,1 0-1 0 0,0 0 1 0 0,1 0 0 0 0,-1 0 0 0 0,1 0-1 0 0,0 0 1 0 0,1 0 0 0 0,0-1 0 0 0,0 1 0 0 0,0-1-1 0 0,1 0 1 0 0,0 0 0 0 0,6 7 0 0 0,-3-4 29 0 0,2 0-1 0 0,-1-1 1 0 0,1 0 0 0 0,0 0 0 0 0,1-1 0 0 0,0 0 0 0 0,18 9 0 0 0,-6-6-36 0 0,1-1 0 0 0,40 11 0 0 0,-46-16-837 0 0,0-1-1 0 0,0 0 0 0 0,33-1 0 0 0,-39-2-1794 0 0,1 0 0 0 0,-1-1 0 0 0,20-5 0 0 0,6-5-4511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3652 0 0,'-2'1'11278'0'0,"0"9"-9474"0"0,2-6-1838 0 0,0-1 1 0 0,1 1-1 0 0,-1 0 1 0 0,1-1-1 0 0,0 1 1 0 0,0-1-1 0 0,2 6 1 0 0,3 5 560 0 0,-1 1 0 0 0,0 1 0 0 0,3 20 0 0 0,-6-28-357 0 0,1 13 209 0 0,0-1 0 0 0,-1 0 0 0 0,-1 1 0 0 0,-1 0 0 0 0,-5 38 0 0 0,-1-26-46 0 0,-1 0-1 0 0,-20 55 0 0 0,24-81-680 0 0,-1 0 0 0 0,0 0 0 0 0,0-1-1 0 0,0 1 1 0 0,-1-1 0 0 0,-6 8 0 0 0,4-7-1030 0 0,6-5 712 0 0,-1-1 0 0 0,0 1 0 0 0,1-1-1 0 0,-1 1 1 0 0,0-1 0 0 0,0 0-1 0 0,0 0 1 0 0,0 0 0 0 0,-3 1 0 0 0,-35 8-5203 0 0,29-8 4397 0 0,-12 2-623 0 0,-3-1 133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8:5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1892 0 0,'0'0'13373'0'0,"-6"3"-13219"0"0,-22 14 182 0 0,9 14 569 0 0,16-26-805 0 0,0 0 0 0 0,1 0 0 0 0,0 1 0 0 0,0-1 0 0 0,1 1 0 0 0,-1 0 0 0 0,0 5 0 0 0,0 2 140 0 0,0-4-178 0 0,-2 4 80 0 0,1 0 0 0 0,1 0 1 0 0,0 0-1 0 0,0 0 0 0 0,2 1 1 0 0,0-1-1 0 0,0 1 0 0 0,3 14 0 0 0,1-8-32 0 0,1 0-1 0 0,1-1 0 0 0,1 1 1 0 0,12 23-1 0 0,-13-32-40 0 0,8 13 55 0 0,0-1 0 0 0,28 33 0 0 0,-36-49-921 0 0,0 0 1 0 0,0 0-1 0 0,0-1 1 0 0,9 6-1 0 0,1-10-7909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1504 0 0,'0'0'3058'0'0,"-3"2"-2836"0"0,2-2-291 0 0,-17 10 2466 0 0,10-4 103 0 0,8-6-2455 0 0,-1 0 498 0 0,1 0-498 0 0,0 0 0 0 0,0 1 0 0 0,0-1 0 0 0,0 0 1 0 0,0 0-1 0 0,0 0 0 0 0,0 0 0 0 0,0 0 0 0 0,0 0 0 0 0,0 0 1 0 0,0 0-1 0 0,0 0 0 0 0,0 0 0 0 0,0 0 0 0 0,0 0 1 0 0,0 0-1 0 0,0 0 0 0 0,0 1 0 0 0,0-1 0 0 0,0 0 1 0 0,0 0-1 0 0,0 0 0 0 0,0 0 0 0 0,0 0 0 0 0,0 0 407 0 0,0 0-407 0 0,1 1 0 0 0,-1-1 1 0 0,0 0-1 0 0,0 0 0 0 0,0 0 0 0 0,0 0 0 0 0,0 0 1 0 0,0 0-1 0 0,0 0 0 0 0,0 0 0 0 0,0 0 0 0 0,0 0 1 0 0,0 0-1 0 0,0 0 0 0 0,0 0 0 0 0,0 0 0 0 0,1 0 0 0 0,-1 0 1 0 0,0 0-1 0 0,0 0 0 0 0,0 0 0 0 0,72-1 365 0 0,-68 1-386 0 0,26-3 132 0 0,-27 3-86 0 0,92-3 526 0 0,-53 2-341 0 0,-35 0-259 0 0,45 2 151 0 0,-37 0-117 0 0,-12 0 16 0 0,1-1-18 0 0,152 6 194 0 0,-153-6-225 0 0,1 0 34 0 0,88 4-7 0 0,-65-2 2 0 0,60 2 50 0 0,-41-2-49 0 0,9 1 7 0 0,90 2 81 0 0,-80 0-67 0 0,-32-4-103 0 0,7 0 119 0 0,140-6-149 0 0,-160 5 137 0 0,-16 0-71 0 0,-1 0-4 0 0,11 0 27 0 0,-11 0 18 0 0,0 0 9 0 0,9 0-23 0 0,-9 0 15 0 0,-1 0-51 0 0,10 0 29 0 0,-9 0-7 0 0,0 0 0 0 0,27-3 91 0 0,-27 3-57 0 0,1 0-5 0 0,26 0-25 0 0,-27 0 27 0 0,0 0-28 0 0,46 3 200 0 0,-46-3-181 0 0,-1 0 40 0 0,22 1 6 0 0,-10 0 45 0 0,0-1-1 0 0,22-3 1 0 0,-33 2-70 0 0,16 1 131 0 0,0-1-79 0 0,5 1 184 0 0,22-3 72 0 0,-43 3-311 0 0,0 0 27 0 0,12 0-16 0 0,-11 0-16 0 0,34-3 342 0 0,-35 3-392 0 0,11 0 6 0 0,-10 0 54 0 0,30 2 171 0 0,-29-3-1337 0 0,3-1 3542 0 0,1 0-5835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1164 0 0,'34'1'369'0'0,"-27"0"5336"0"0,-3-2-5465 0 0,63-6 2706 0 0,-64 7-2644 0 0,0-1-136 0 0,158-19 2032 0 0,-156 20-2194 0 0,6 0 54 0 0,86 0 384 0 0,-94 0-409 0 0,1 0 19 0 0,204 8 442 0 0,-166-8-430 0 0,50 0-74 0 0,-89 0 52 0 0,1 0-7 0 0,69 1 142 0 0,2-1-33 0 0,-8 1-170 0 0,-44-1 53 0 0,29 2 0 0 0,-46-2-59 0 0,10-2 61 0 0,1 1-1 0 0,0 1 1 0 0,30 3-1 0 0,-14-1 0 0 0,-29-2-8 0 0,0 0-11 0 0,56 1 132 0 0,46 4-141 0 0,-103-5-13 0 0,0 0 50 0 0,29 0-79 0 0,-30 0 49 0 0,2 0 15 0 0,133 8 65 0 0,-123-8-83 0 0,-11 1 21 0 0,14 0 138 0 0,17 3 49 0 0,-31-4-188 0 0,1 0-12 0 0,1 1-6 0 0,34 0 152 0 0,-28-1-142 0 0,37 1 266 0 0,-37 1-205 0 0,-8-2-42 0 0,1 0-43 0 0,27 2 130 0 0,-28-2-104 0 0,1 0-30 0 0,28 3 48 0 0,-30-3-9 0 0,2 0 28 0 0,0-1-49 0 0,30 4 3 0 0,38 4 20 0 0,-16-4 42 0 0,-52-3-55 0 0,-1 0-3 0 0,12 0-22 0 0,-11 0 10 0 0,-1 0 5 0 0,38 3 111 0 0,16 0-11 0 0,49-3 50 0 0,-102 0-120 0 0,12 2-10 0 0,3-1-57 0 0,-15-1 32 0 0,12 1-25 0 0,11 3 77 0 0,-12-2-35 0 0,0 0-1 0 0,26-2 1 0 0,-37 1-4 0 0,32-2-60 0 0,-22 0 85 0 0,-11 1-10 0 0,0 0-42 0 0,8 0 14 0 0,27 0-2 0 0,-35 0 15 0 0,0 0-31 0 0,31 1-12 0 0,-31-1 47 0 0,0 1-8 0 0,45 1-72 0 0,-45-2 111 0 0,0 0 16 0 0,13 2-45 0 0,-13-2 15 0 0,16 0-60 0 0,-7 0 10 0 0,-9 0-7 0 0,16 0 6 0 0,-17 0 47 0 0,9-2-16 0 0,-8 2-23 0 0,49 4 273 0 0,-49-3-155 0 0,15-1 14 0 0,-10 0 1154 0 0,-5 1-3488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3500 0 0,'0'0'1038'0'0,"1"-15"2623"0"0,1 11-3476 0 0,-2 2 107 0 0,1 0 0 0 0,0 0 0 0 0,-1 0 0 0 0,1 1 0 0 0,0-1 0 0 0,0 0 0 0 0,1 1 0 0 0,-1-1 0 0 0,0 1 0 0 0,0-1 0 0 0,1 1-1 0 0,-1-1 1 0 0,1 1 0 0 0,-1 0 0 0 0,1 0 0 0 0,0 0 0 0 0,2-1 0 0 0,-3 1 129 0 0,15-2 320 0 0,-14 2-626 0 0,1 0 0 0 0,0 1 0 0 0,-1 0 0 0 0,1 0 0 0 0,-1-1 0 0 0,1 1 0 0 0,0 1 0 0 0,-1-1 0 0 0,1 0 0 0 0,-1 1 0 0 0,1-1-1 0 0,0 1 1 0 0,-1 0 0 0 0,0 0 0 0 0,1 0 0 0 0,-1 0 0 0 0,1 0 0 0 0,-1 1 0 0 0,0-1 0 0 0,0 1 0 0 0,0-1 0 0 0,0 1 0 0 0,2 2 0 0 0,-2-2-36 0 0,0 0 0 0 0,-1 0 1 0 0,1 0-1 0 0,-1 1 1 0 0,0-1-1 0 0,0 0 0 0 0,0 0 1 0 0,0 1-1 0 0,0-1 0 0 0,0 1 1 0 0,-1-1-1 0 0,1 1 1 0 0,-1-1-1 0 0,1 1 0 0 0,-1-1 1 0 0,0 1-1 0 0,0-1 0 0 0,-1 5 1 0 0,0 3 98 0 0,0 0 0 0 0,-1 0 0 0 0,-4 11 0 0 0,-3 6 453 0 0,-22 44 1 0 0,21-51-431 0 0,10-19-172 0 0,-4 11-780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 1964 0 0,'5'0'13833'0'0,"-16"1"-11878"0"0,-12 2-4064 0 0,4-1 3452 0 0,17-2-1247 0 0,-33 2 380 0 0,33-2-394 0 0,-2 0-4 0 0,-143-6 1630 0 0,41 1-485 0 0,104 5-1173 0 0,-1 0-50 0 0,-9 0 10 0 0,9 0-22 0 0,30 16-11144 0 0,-1-7 4298 0 0,-13-7 4931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1616 0 0,'0'0'743'0'0,"2"1"-22"0"0,17 5 9636 0 0,-23-5-8365 0 0,-36-4-514 0 0,-96 2 291 0 0,75 2-1456 0 0,58-1-275 0 0,0 0-30 0 0,-30 1-57 0 0,30 0-12 0 0,0-1-8 0 0,-10 1-55 0 0,10-1-41 0 0,0 0-458 0 0,-4 1 603 0 0,-3 0-4503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2068 0 0,'11'-15'5725'0'0,"-9"10"-5857"0"0,-1 3 1432 0 0,0-2-824 0 0,-1 1 0 0 0,1 0-1 0 0,0-1 1 0 0,1 1 0 0 0,-1 0-1 0 0,4-5 1 0 0,2-10 600 0 0,45-142 2626 0 0,-19 49-2625 0 0,-9 26-425 0 0,-3 26-328 0 0,-20 57-282 0 0,0 0-16 0 0,9-17 52 0 0,-9 17-72 0 0,11-19 188 0 0,-9 11-187 0 0,-2 8 36 0 0,6-8 43 0 0,-7 9-79 0 0,1 1 0 0 0,-1 0 0 0 0,0-1-1 0 0,0 1 1 0 0,0 0 0 0 0,1 0 0 0 0,-1-1 0 0 0,0 1-1 0 0,0 0 1 0 0,1 0 0 0 0,-1 0 0 0 0,0-1 0 0 0,0 1 0 0 0,1 0-1 0 0,-1 0 1 0 0,0 0 0 0 0,1 0 0 0 0,-1 0 0 0 0,0 0-1 0 0,1 0 1 0 0,-1 0 0 0 0,0-1 0 0 0,1 1 0 0 0,-1 0 0 0 0,0 0-1 0 0,1 0 1 0 0,-1 0 0 0 0,0 1 0 0 0,1-1 0 0 0,-1 0-1 0 0,0 0 1 0 0,1 0 0 0 0,-1 0 0 0 0,0 0 0 0 0,0 0 0 0 0,1 0-1 0 0,-1 1 1 0 0,16 23 175 0 0,13 29 0 0 0,-18-28-113 0 0,13 45-1 0 0,-17-48-49 0 0,0 0 0 0 0,19 38 0 0 0,-7-23 48 0 0,-12-22-25 0 0,0-2 1 0 0,11 17-1 0 0,5 4-61 0 0,11 21 86 0 0,-33-52-48 0 0,2 6-260 0 0,4 13 358 0 0,-23-22-11248 0 0,-9-12 4105 0 0,8 3 5113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2324 0 0,'0'0'7536'0'0,"9"0"-7138"0"0,127 15 1584 0 0,-127-14-2189 0 0,7 1-2455 0 0,5-2-3282 0 0,-4-1 3885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2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2136 0 0,'0'0'8053'0'0,"-4"4"-7797"0"0,-14 11-4 0 0,14-11 7 0 0,2-2 13 0 0,-60 74 2645 0 0,61-74-2791 0 0,-21 18 344 0 0,2-5-1734 0 0,15-11 576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2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97 2252 0 0,'0'0'1626'0'0,"-5"2"-886"0"0,-15 5-67 0 0,15-5 14 0 0,2-2-42 0 0,-11 0-69 0 0,11 0-81 0 0,-1-1-20 0 0,-33-3 1073 0 0,-73-11 1349 0 0,108 15-2834 0 0,0 0-46 0 0,1 0 1 0 0,-1 0-1 0 0,0-1 0 0 0,0 1 0 0 0,0 0 1 0 0,1-1-1 0 0,-1 0 0 0 0,0 1 0 0 0,1-1 1 0 0,-1 0-1 0 0,1 0 0 0 0,-1 0 0 0 0,1 0 0 0 0,-1 0 1 0 0,1 0-1 0 0,-1 0 0 0 0,1 0 0 0 0,0-1 1 0 0,-1-1-1 0 0,1 2-76 0 0,3-3-393 0 0,39-36 270 0 0,-40 39 165 0 0,1-1 59 0 0,16-12 90 0 0,-16 13-73 0 0,9-6 571 0 0,-9 7-487 0 0,0 0 0 0 0,1 0 0 0 0,-1-1 0 0 0,0 1 0 0 0,0 1 0 0 0,0-1 0 0 0,0 0 0 0 0,0 0 0 0 0,1 1 0 0 0,-1 0 0 0 0,0-1-1 0 0,2 2 1 0 0,0 0 191 0 0,4 9 579 0 0,12 51 935 0 0,-19-60-1725 0 0,2 13 84 0 0,-2-7-80 0 0,1 0 0 0 0,1 0 1 0 0,-1 0-1 0 0,7 13 0 0 0,-8-20-72 0 0,4 17 446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2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2712 0 0,'-29'-6'3231'0'0,"26"6"-2498"0"0,-11 1-38 0 0,11-1 587 0 0,-1 1-737 0 0,-6 2-160 0 0,0 0 0 0 0,1 1 0 0 0,-1 0 0 0 0,1 0 1 0 0,-1 1-1 0 0,1 1 0 0 0,1 0 0 0 0,-1 0 0 0 0,1 0 1 0 0,0 1-1 0 0,0 0 0 0 0,1 1 0 0 0,0-1 0 0 0,0 2 1 0 0,1-1-1 0 0,0 1 0 0 0,1 0 0 0 0,0 0 0 0 0,0 0 1 0 0,-4 12-1 0 0,7-16-301 0 0,-3 6 62 0 0,1 0 1 0 0,0 1 0 0 0,1-1 0 0 0,0 1-1 0 0,1-1 1 0 0,0 1 0 0 0,1 0-1 0 0,0 17 1 0 0,1-25-121 0 0,1 1 0 0 0,0 0 0 0 0,0-1 0 0 0,0 1 0 0 0,0-1 0 0 0,1 1 0 0 0,0-1 0 0 0,0 0 0 0 0,0 0 0 0 0,0 0-1 0 0,0 0 1 0 0,5 5 0 0 0,-1-2 52 0 0,0 0-1 0 0,1-1 0 0 0,0 0 1 0 0,0 0-1 0 0,14 8 0 0 0,-17-11-89 0 0,-1-1-1 0 0,1 0 0 0 0,0 0 0 0 0,0 0 0 0 0,0-1 0 0 0,0 0 0 0 0,0 1 1 0 0,0-1-1 0 0,0 0 0 0 0,5 0 0 0 0,-5-1-52 0 0,-1 1-166 0 0,15 0-1809 0 0,-14-1 164 0 0,11-1-1031 0 0,-11 1-19 0 0,8-8-4149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2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275 128 2076 0 0,'0'0'9562'0'0,"-8"-1"-9113"0"0,-50-7 633 0 0,-10 2 652 0 0,47 5-1194 0 0,-29-5 0 0 0,38 4-436 0 0,-21-4 68 0 0,13-3-650 0 0,20 9 435 0 0,0-1 1 0 0,-1 1-1 0 0,1 0 1 0 0,-1 0 0 0 0,1-1-1 0 0,0 1 1 0 0,-1-1-1 0 0,1 1 1 0 0,0 0-1 0 0,0-1 1 0 0,-1 1-1 0 0,1-1 1 0 0,0 1-1 0 0,0-1 1 0 0,0 1 0 0 0,0-1-1 0 0,-1 1 1 0 0,1-1-1 0 0,0 1 1 0 0,0-1-1 0 0,0 1 1 0 0,0-1-1 0 0,1-1-14 0 0,0 1-1 0 0,-1-1 0 0 0,1 1 1 0 0,0-1-1 0 0,0 1 0 0 0,0-1 1 0 0,0 1-1 0 0,1-1 0 0 0,-1 1 1 0 0,0 0-1 0 0,1 0 1 0 0,-1 0-1 0 0,0 0 0 0 0,1 0 1 0 0,2-2-1 0 0,9-5-208 0 0,-8 5 244 0 0,0-1-1 0 0,0 0 1 0 0,0 0 0 0 0,0 0 0 0 0,-1-1 0 0 0,4-4 0 0 0,-7 7 122 0 0,1 1 0 0 0,-1 0 1 0 0,0 0-1 0 0,0 0 1 0 0,1 0-1 0 0,-1 0 1 0 0,0 0-1 0 0,1 0 1 0 0,-1 0-1 0 0,1 1 1 0 0,-1-1-1 0 0,1 1 0 0 0,-1-1 1 0 0,1 1-1 0 0,0-1 1 0 0,-1 1-1 0 0,1 0 1 0 0,0 0-1 0 0,-1 0 1 0 0,1 0-1 0 0,0 0 1 0 0,-1 0-1 0 0,1 0 0 0 0,0 0 1 0 0,-1 1-1 0 0,1-1 1 0 0,-1 1-1 0 0,1-1 1 0 0,2 2-1 0 0,0 0 95 0 0,2 12 528 0 0,-2-3-402 0 0,-1 0 1 0 0,0-1-1 0 0,-1 1 0 0 0,3 21 0 0 0,-4-16-78 0 0,2 0-1 0 0,7 24 0 0 0,-9-37-376 0 0,0 0 0 0 0,0 0 0 0 0,0 0 0 0 0,1-1 0 0 0,-1 1 0 0 0,1-1 0 0 0,0 1 0 0 0,0-1 0 0 0,0 0 0 0 0,0 0 1 0 0,0 1-1 0 0,1-1 0 0 0,2 1 0 0 0,-3-2-1657 0 0,10-10-9012 0 0,-11 8 10572 0 0,0 0 1 0 0,0 0-1 0 0,0 0 1 0 0,0 0-1 0 0,-1 0 0 0 0,1 0 1 0 0,0 0-1 0 0,-1 0 1 0 0,1 0-1 0 0,0-2 1 0 0,3-9-1786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3756 0 0,'0'0'12562'0'0,"-2"5"-12312"0"0,-1 1-62 0 0,1 0 0 0 0,-1 1 1 0 0,1-1-1 0 0,1 1 1 0 0,-1-1-1 0 0,1 1 1 0 0,1 0-1 0 0,-1 13 1 0 0,8 108 1166 0 0,2-14-627 0 0,-6-83-659 0 0,-2-28-59 0 0,-1 0 21 0 0,0 7 31 0 0,0-7-21 0 0,1 14 90 0 0,-1 0-3 0 0,1-39-267 0 0,0-57-751 0 0,15-139-580 0 0,-16 216 1432 0 0,3-29-128 0 0,-3 29 134 0 0,1-14-17 0 0,-1 13 61 0 0,9-13-4 0 0,-7 14-30 0 0,28-8-31 0 0,-25 8 47 0 0,25 3-64 0 0,-22-2 42 0 0,-4 1 35 0 0,-1 0-1 0 0,1 0 0 0 0,0 1 0 0 0,-1-1 0 0 0,1 1 1 0 0,-1 0-1 0 0,1 0 0 0 0,-1 0 0 0 0,1 0 0 0 0,-1 0 0 0 0,1 1 1 0 0,-1-1-1 0 0,0 1 0 0 0,0 0 0 0 0,0 0 0 0 0,0 1 0 0 0,5 4 1 0 0,-4-4-3 0 0,22 21 81 0 0,-23-20-52 0 0,0-1 0 0 0,0 1-1 0 0,0 0 1 0 0,-1 0 0 0 0,1 0 0 0 0,-1 0 0 0 0,0 1 0 0 0,2 7-1 0 0,-3-10 18 0 0,-1 1 33 0 0,0 2-51 0 0,0 1 0 0 0,-1-1 1 0 0,0 0-1 0 0,0 0 0 0 0,0 0 0 0 0,0 0 0 0 0,-1 0 1 0 0,0 0-1 0 0,0 0 0 0 0,0 0 0 0 0,-1 0 1 0 0,1-1-1 0 0,-1 1 0 0 0,0-1 0 0 0,0 0 0 0 0,-1 0 1 0 0,1 0-1 0 0,-1 0 0 0 0,0-1 0 0 0,0 0 0 0 0,-1 1 1 0 0,-7 3-1 0 0,-8 6 64 0 0,16-10-81 0 0,0 0-1 0 0,-1-1 1 0 0,1 1 0 0 0,-1-1 0 0 0,0-1-1 0 0,1 1 1 0 0,-1 0 0 0 0,0-1-1 0 0,0 0 1 0 0,-6 0 0 0 0,9 0-35 0 0,0-1 30 0 0,-19 4-172 0 0,8-1 44 0 0,10 0 64 0 0,26 6 53 0 0,-9-4-12 0 0,14-2-7 0 0,-5 3-8 0 0,0 0 0 0 0,0 1 1 0 0,0 2-1 0 0,39 20 0 0 0,-54-25 102 0 0,-1 1 0 0 0,0 0 0 0 0,0 0 0 0 0,0 0 0 0 0,7 9-1 0 0,-12-12-28 0 0,17 19 188 0 0,-17-17-159 0 0,0-1-1 0 0,-1 1 1 0 0,1 0 0 0 0,-1 0 0 0 0,1 0 0 0 0,-1 0-1 0 0,0 0 1 0 0,-1 0 0 0 0,1 0 0 0 0,-1 0-1 0 0,1 5 1 0 0,-2-7 62 0 0,-7 15 74 0 0,-5-2-72 0 0,12-13-100 0 0,-1-1-18 0 0,-1 3-12 0 0,1-2 4 0 0,1-1 0 0 0,-1 1 0 0 0,0 0 0 0 0,1-1 0 0 0,-1 1 0 0 0,0-1 0 0 0,0 0 0 0 0,0 0 0 0 0,0 0 0 0 0,0 0 0 0 0,-1 0 0 0 0,-2 1 0 0 0,-55 21 184 0 0,58-22-186 0 0,-1-1-20 0 0,-8 3 22 0 0,-24 3 115 0 0,32-6-99 0 0,0 0-29 0 0,-9 0-37 0 0,9 0 66 0 0,0 0-2 0 0,-73-6-176 0 0,73 6 88 0 0,-15-3-300 0 0,15 3 192 0 0,-20-10-1266 0 0,8 0-6603 0 0,3 0 243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3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7 3368 0 0,'-8'-7'17250'0'0,"18"23"-16465"0"0,-6-11-729 0 0,2 24 32 0 0,-6-27-88 0 0,0 25 72 0 0,0-25-35 0 0,-4 13 24 0 0,-19 7-33 0 0,21-21 3 0 0,0 0-12 0 0,-6 2-14 0 0,-22 3-28 0 0,28-5 55 0 0,-15-2-30 0 0,14 0 28 0 0,-1 1-59 0 0,0-2 23 0 0,0 1 0 0 0,0 0 0 0 0,0-1 0 0 0,0 0 0 0 0,0 0 0 0 0,0 0 0 0 0,1 0 0 0 0,-1-1 0 0 0,-4-3 0 0 0,-19-28-90 0 0,26 32 132 0 0,-6-6-52 0 0,2-2 9 0 0,4 9 53 0 0,-5-10 171 0 0,3 9-173 0 0,5 6 44 0 0,6 11 76 0 0,-7-13-150 0 0,2 4-5 0 0,0-1-5 0 0,0 0-1 0 0,-1 0 0 0 0,1 1 1 0 0,-1-1-1 0 0,2 10 0 0 0,4 19 9 0 0,12 35-15 0 0,-14-45-9 0 0,-4-14 40 0 0,1 0 0 0 0,0 0 1 0 0,6 14-1 0 0,-8-23 59 0 0,1 1-53 0 0,4 7 1061 0 0,2-3-4171 0 0,0-20-9081 0 0,-6 5 6866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288 347 1368 0 0,'0'0'6555'0'0,"-3"-2"-6250"0"0,-10-3-15 0 0,10 3 1088 0 0,-39-5-162 0 0,-7-3-478 0 0,-63-22 0 0 0,99 28-592 0 0,9 3-102 0 0,1 1 0 0 0,0-1 0 0 0,-1 0 1 0 0,1-1-1 0 0,0 1 0 0 0,0-1 0 0 0,0 1 1 0 0,0-1-1 0 0,0 0 0 0 0,0 0 0 0 0,0 0 0 0 0,1 0 1 0 0,-1-1-1 0 0,1 1 0 0 0,-5-6 0 0 0,7 7 26 0 0,4-18 162 0 0,-2 13-163 0 0,0 1 1 0 0,1 0 0 0 0,-1 0 0 0 0,1 1-1 0 0,0-1 1 0 0,1 0 0 0 0,-1 1 0 0 0,1 0-1 0 0,0 0 1 0 0,5-5 0 0 0,7-3 241 0 0,28-18 0 0 0,-41 28-265 0 0,7-5 52 0 0,49-30 748 0 0,103-50-1 0 0,-160 86-762 0 0,-1 1-54 0 0,0 0 0 0 0,0 0 0 0 0,0 0 0 0 0,0 0 0 0 0,0 0 0 0 0,0 1 0 0 0,0-1 0 0 0,0 0 0 0 0,0 1 0 0 0,0-1 0 0 0,0 0 0 0 0,0 1 0 0 0,0 0 0 0 0,0-1 0 0 0,-1 1 0 0 0,1-1 0 0 0,0 1 0 0 0,0 0 0 0 0,-1 0 0 0 0,1-1 0 0 0,0 1 1 0 0,-1 0-1 0 0,2 1 0 0 0,-2-1-61 0 0,2 1 128 0 0,-2 1 3 0 0,1 6 10 0 0,0 0-1 0 0,-1 0 0 0 0,0 0 1 0 0,-1 0-1 0 0,0 0 0 0 0,-1 0 1 0 0,-3 12-1 0 0,-25 66 451 0 0,19-61-191 0 0,-11 46 1 0 0,18-48-54 0 0,2 0 0 0 0,0 1 0 0 0,4 45 0 0 0,0-12 341 0 0,-2-48-589 0 0,0 0 0 0 0,-1 0 0 0 0,0 0 1 0 0,-1 0-1 0 0,0-1 0 0 0,-3 11 0 0 0,-5 15 255 0 0,10-33-299 0 0,-2 10 3808 0 0,0-4-7582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3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1596 0 0,'24'-13'6165'0'0,"-14"1"-4122"0"0,-3 4 3064 0 0,-3 7-2521 0 0,-4 9-1439 0 0,-2 20-1116 0 0,0-3 291 0 0,2-23-267 0 0,3 28 177 0 0,-2-27-148 0 0,0 3 2 0 0,0-1-1 0 0,0 0 1 0 0,1 1 0 0 0,0-1 0 0 0,0 0-1 0 0,0 0 1 0 0,5 6 0 0 0,-6-9-20 0 0,0 3-23 0 0,0 0 1 0 0,0 0 0 0 0,1 0-1 0 0,0 0 1 0 0,0 0-1 0 0,0 0 1 0 0,1-1-1 0 0,-1 1 1 0 0,1-1 0 0 0,6 8-1 0 0,-7-10-30 0 0,1 4 26 0 0,1 1-1 0 0,1-1 1 0 0,-1 0 0 0 0,1 0 0 0 0,5 5 0 0 0,-8-9 10 0 0,0 0-5 0 0,3 3 8 0 0,-2-3-29 0 0,-1 1 0 0 0,1-1-1 0 0,0 1 1 0 0,0-1 0 0 0,0 0-1 0 0,0 0 1 0 0,1 0-1 0 0,-1-1 1 0 0,0 1 0 0 0,8 1-1 0 0,53 26-623 0 0,-62-28 182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3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21 3152 0 0,'0'0'1969'0'0,"-16"-3"2153"0"0,7 1-3443 0 0,6 2 597 0 0,1-1-702 0 0,-16-5 1570 0 0,14 5-1576 0 0,-1-1 0 0 0,1 0 0 0 0,-1 1 0 0 0,1 0 0 0 0,-1 0 0 0 0,0 1 0 0 0,1-1 0 0 0,-10 1 0 0 0,13 18 336 0 0,2-14-807 0 0,31 68 1189 0 0,-17-39-1090 0 0,-14-31-132 0 0,0 0-4 0 0,19 44 176 0 0,-19-44-254 0 0,0 0 44 0 0,18 45 274 0 0,-18-45-308 0 0,5 26 295 0 0,-5-25-126 0 0,-2-1-97 0 0,-6 24 170 0 0,7-24-236 0 0,-1 0 74 0 0,-2 5-46 0 0,2-6 2 0 0,-9 22-51 0 0,6-15-12 0 0,3-5 58 0 0,-17 16 166 0 0,11-14 1562 0 0,0 0-3852 0 0,-16 4-13834 0 0,13-7 13821 0 0,7-2 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3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35 1668 0 0,'0'0'1673'0'0,"-7"-10"3964"0"0,7 10-5488 0 0,-1 0 1 0 0,1 0-1 0 0,-1 0 0 0 0,0 0 0 0 0,1 0 0 0 0,-1 0 1 0 0,1 0-1 0 0,-1 0 0 0 0,0 0 0 0 0,1 0 0 0 0,-1 1 1 0 0,1-1-1 0 0,-1 0 0 0 0,1 0 0 0 0,-1 1 1 0 0,0-1-1 0 0,1 0 0 0 0,-1 1 0 0 0,1-1 0 0 0,-1 0 1 0 0,1 1-1 0 0,0-1 0 0 0,-1 1 0 0 0,1-1 0 0 0,-1 1 1 0 0,1-1-1 0 0,0 1 0 0 0,-1-1 0 0 0,1 1 0 0 0,0-1 1 0 0,0 1-1 0 0,-1-1 0 0 0,1 1 0 0 0,0 0 1 0 0,0-1-1 0 0,0 1 0 0 0,0-1 0 0 0,0 2 0 0 0,-1 1-1014 0 0,-1 1 1048 0 0,2 15 94 0 0,0-18-285 0 0,-1 1 24 0 0,1 0 0 0 0,-1 0 0 0 0,0 1 0 0 0,0-1 0 0 0,0 0 0 0 0,0 0 0 0 0,0 0 0 0 0,0 0 0 0 0,-1 0 0 0 0,1-1 0 0 0,-1 1 0 0 0,1 0 0 0 0,-1 0 0 0 0,0-1 0 0 0,1 1 0 0 0,-3 0 0 0 0,2 0-22 0 0,-3 0 34 0 0,0 1 12 0 0,0-1 1 0 0,-1 1-1 0 0,1-2 1 0 0,-8 3-1 0 0,11-2-34 0 0,-3-1-43 0 0,-18-5 316 0 0,20 3-298 0 0,-7-6 46 0 0,-4-5-104 0 0,13 11 96 0 0,-10-8-16 0 0,9 7 15 0 0,1 1-19 0 0,0 1 0 0 0,0-1 0 0 0,0-1 0 0 0,0 1 0 0 0,0 0 0 0 0,0 0 0 0 0,0 0 0 0 0,0 0 0 0 0,1-1 0 0 0,-1 1 0 0 0,0 0 0 0 0,1-1 0 0 0,-1 1 0 0 0,1 0 0 0 0,-1-4 0 0 0,0 4-7 0 0,-7-39 132 0 0,2 22-1 0 0,3 17 151 0 0,7 25 145 0 0,-3-17-423 0 0,9 25 245 0 0,-8-27-227 0 0,0 1-1 0 0,0-1 1 0 0,-1 1 0 0 0,0-1-1 0 0,1 8 1 0 0,3 12 137 0 0,-4-23-158 0 0,2 14 39 0 0,6 14-57 0 0,-1-1 42 0 0,7 52 182 0 0,-15-78-170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39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1276 0 0,'0'0'10260'0'0,"-4"5"-10088"0"0,-9 15-15 0 0,10-15 28 0 0,0 0 52 0 0,1 1 0 0 0,0-1 1 0 0,0 0-1 0 0,-2 12 0 0 0,4-16-177 0 0,-4 15 150 0 0,2 1 0 0 0,0-1-1 0 0,1 1 1 0 0,0-1 0 0 0,2 1 0 0 0,0-1 0 0 0,0 1-1 0 0,2-1 1 0 0,7 26 0 0 0,5 28 47 0 0,-14-68-237 0 0,-1 1-18 0 0,0-1 0 0 0,1 0 0 0 0,0 1 0 0 0,-1-1 0 0 0,1 0 0 0 0,0 0 0 0 0,0 0 0 0 0,3 4 1 0 0,3 9 22 0 0,-5-9 21 0 0,2 0-1 0 0,-1 0 0 0 0,1 0 1 0 0,0-1-1 0 0,0 0 0 0 0,6 6 1 0 0,-2-1-70 0 0,-6-8-64 0 0,4 5-152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4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2824 0 0,'0'0'15960'0'0,"2"2"-15886"0"0,30 38 716 0 0,-31-39-757 0 0,1 1-1 0 0,0 0 0 0 0,0 0 0 0 0,-1-1 0 0 0,1 1 0 0 0,-1 1 1 0 0,1-1-1 0 0,-1 0 0 0 0,1 0 0 0 0,1 5 0 0 0,3 3 83 0 0,1 2 3 0 0,-1-1 1 0 0,0 1 0 0 0,0 0 0 0 0,-1 1-1 0 0,4 15 1 0 0,-8-26-81 0 0,2 6 9 0 0,0 0 1 0 0,-1-1-1 0 0,0 1 0 0 0,2 13 0 0 0,-4-17-41 0 0,1-2 56 0 0,0 5 77 0 0,-2 20-59 0 0,-5 0 84 0 0,-4 5 112 0 0,3 0-280 0 0,6-30-9 0 0,-9 23 103 0 0,1-4-96 0 0,8-19 38 0 0,-5 13-20 0 0,1-9 42 0 0,4-5-26 0 0,-11 23 47 0 0,8-18-24 0 0,2-4-59 0 0,0 2 17 0 0,0 0 10 0 0,0 0-1 0 0,-1 0 1 0 0,1-1-1 0 0,-1 1 0 0 0,-5 5 1 0 0,4-5-5 0 0,3-3-18 0 0,-28 39-12529 0 0,23-71 3519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20 465 1276 0 0,'0'0'1497'0'0,"-20"10"11803"0"0,25-65-13003 0 0,-4 53-277 0 0,-1-1 29 0 0,10-50 350 0 0,7-58 172 0 0,-17 109-538 0 0,-1-17 77 0 0,2-1-1 0 0,2-19 1 0 0,-3 37-113 0 0,-2-30 273 0 0,6-11 34 0 0,-4 40-250 0 0,8-38 596 0 0,-6 33-602 0 0,-2 6-8 0 0,4-4 76 0 0,-1-1 1 0 0,1 1 0 0 0,1 0 1 0 0,7-9-1 0 0,2 26-51 0 0,0 0 0 0 0,18 21 0 0 0,-16-10-83 0 0,40 63 280 0 0,-47-71-233 0 0,1 0 0 0 0,0 0 1 0 0,1-1-1 0 0,1 0 0 0 0,21 18 0 0 0,-21-20-55 0 0,-8-7 31 0 0,4 1 20 0 0,0 1-1 0 0,-1 0 1 0 0,8 9-1 0 0,6 5 3 0 0,1 9-147 0 0,-21-27 190 0 0,15 19-97 0 0,-16-21 22 0 0,6 14-767 0 0,-9-17-976 0 0,0-1 883 0 0,0 0 0 0 0,0 1 0 0 0,-1 0 0 0 0,1 0 0 0 0,-1 0 0 0 0,0 0 0 0 0,-4-2 0 0 0,-17-7-6657 0 0,4 3 5423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1648 0 0,'0'0'5350'0'0,"5"-3"-4837"0"0,14-10-63 0 0,-14 9-25 0 0,11 3 963 0 0,30-5 0 0 0,-7 0-570 0 0,12 1-344 0 0,-24-3-5157 0 0,-9 0-1820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2044 0 0,'11'1'11761'0'0,"-11"-1"-11766"0"0,-2 7 198 0 0,0-1-1 0 0,0 0 1 0 0,0 1 0 0 0,-1-1 0 0 0,0-1 0 0 0,-5 8-1 0 0,7-11-45 0 0,-2 3 11 0 0,1 0 0 0 0,-1-1 0 0 0,0 1 0 0 0,0-1-1 0 0,-1 1 1 0 0,-4 4 0 0 0,4-4-127 0 0,1-1-800 0 0,-8 14 1960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269 110 1800 0 0,'0'0'4048'0'0,"-4"1"-3569"0"0,-23 5 842 0 0,25-6-964 0 0,0 1 5 0 0,-30 2 1416 0 0,-57-1 0 0 0,1-9-720 0 0,87 7-1122 0 0,1 0 1 0 0,-1 0-1 0 0,0 0 1 0 0,0 0-1 0 0,0 0 1 0 0,0 0-1 0 0,0 0 1 0 0,0 0-1 0 0,1 0 1 0 0,-1-1 0 0 0,0 1-1 0 0,0 0 1 0 0,0-1-1 0 0,0 1 1 0 0,1-1-1 0 0,-1 1 1 0 0,0-1-1 0 0,1 1 1 0 0,-1-1 0 0 0,0 1-1 0 0,1-1 1 0 0,-1 1-1 0 0,0-1 1 0 0,1 0-1 0 0,-1 0 1 0 0,1 1-1 0 0,-1-1 1 0 0,1 0-1 0 0,0 0 1 0 0,-1 0 0 0 0,1 1-1 0 0,-1-3 1 0 0,1 2 50 0 0,-1-2-150 0 0,2 2-493 0 0,1 1 635 0 0,-1-1 1 0 0,0 0-1 0 0,0 0 1 0 0,0 0-1 0 0,1-1 1 0 0,-1 1-1 0 0,0 0 1 0 0,0 0-1 0 0,1-2 1 0 0,27-34 1120 0 0,-10 12-61 0 0,-19 24-916 0 0,10-12 691 0 0,-10 12-676 0 0,0 1 1 0 0,0 0-1 0 0,0-1 0 0 0,0 1 0 0 0,1 0 1 0 0,-1-1-1 0 0,0 1 0 0 0,0 0 0 0 0,1-1 1 0 0,-1 1-1 0 0,0 0 0 0 0,1-1 0 0 0,-1 1 0 0 0,0 0 1 0 0,1 0-1 0 0,-1-1 0 0 0,0 1 0 0 0,1 0 1 0 0,-1 0-1 0 0,1 0 0 0 0,-1 0 0 0 0,0-1 1 0 0,1 1-1 0 0,-1 0 0 0 0,1 0 0 0 0,-1 0 1 0 0,0 0-1 0 0,1 0 0 0 0,-1 0 0 0 0,1 0 1 0 0,-1 0-1 0 0,1 0 0 0 0,-1 0 0 0 0,9 17 65 0 0,-7-13 115 0 0,-2-1-131 0 0,22 106 1632 0 0,-11-69-1432 0 0,-11-38-322 0 0,5 16 97 0 0,-2-8-128 0 0,-3-8 50 0 0,1 0-44 0 0,0 6-42 0 0,0-6-16 0 0,-1 0 0 0 0,0-1 0 0 0,0 0 0 0 0,0 0-1 0 0,0 0 1 0 0,1 0 0 0 0,-1 0 0 0 0,0 1 0 0 0,1-1-1 0 0,-1 0 1 0 0,0 0 0 0 0,1 0 0 0 0,0 0-1 0 0,0 1 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2692 0 0,'6'-7'12776'0'0,"19"130"-11037"0"0,-12-43-1242 0 0,-11-43-302 0 0,5 32 96 0 0,-6-57-257 0 0,2-1 0 0 0,0 1-1 0 0,4 12 1 0 0,-4-16 5 0 0,-2-5-20 0 0,1 2 42 0 0,2 5 15 0 0,-4-10-82 0 0,0 0-1 0 0,0 0 1 0 0,1 0 0 0 0,-1 0 0 0 0,0 0 0 0 0,0 0-1 0 0,0 0 1 0 0,0 0 0 0 0,0 0 0 0 0,0 0-1 0 0,0 0 1 0 0,0 0 0 0 0,0 0 0 0 0,0 0-1 0 0,0 0 1 0 0,0-1 0 0 0,0 1 0 0 0,0 0-1 0 0,0 0 1 0 0,0 0 0 0 0,0 0 0 0 0,1 0 0 0 0,-1 0-1 0 0,0 0 1 0 0,0 0 0 0 0,0 0 0 0 0,0 0-1 0 0,0 0 1 0 0,0 0 0 0 0,0 0 0 0 0,0 0-1 0 0,0 0 1 0 0,0 0 0 0 0,0 0 0 0 0,0 0 0 0 0,1 0-1 0 0,-1 0 1 0 0,0 0 0 0 0,0 0 0 0 0,0 0-1 0 0,0 0 1 0 0,0 0 0 0 0,0 1 0 0 0,0-1-1 0 0,0 0 1 0 0,0 0 0 0 0,2-26-71 0 0,-2 23 28 0 0,-1-1 1 0 0,1 0-1 0 0,-1 0 0 0 0,0 0 0 0 0,0 0 0 0 0,0 1 0 0 0,-1-1 0 0 0,1 1 0 0 0,-4-6 1 0 0,1 0 16 0 0,-8-24-216 0 0,5 18 148 0 0,1-1 0 0 0,1 0-1 0 0,0-1 1 0 0,2 1 0 0 0,-3-20-1 0 0,3 16 45 0 0,1 4-1 0 0,0-32 1 0 0,2 42 73 0 0,10-54-181 0 0,-10 58 150 0 0,7-16-35 0 0,-4 15 18 0 0,1 0 29 0 0,-1 0 0 0 0,1 1 0 0 0,0-1 0 0 0,0 1 0 0 0,0 0 0 0 0,0 0-1 0 0,1 0 1 0 0,-1 1 0 0 0,10-2 0 0 0,-7 1-9 0 0,-4 1 48 0 0,12-3-40 0 0,-8 2 18 0 0,-1 1 0 0 0,1 0-1 0 0,-1 0 1 0 0,1 0 0 0 0,0 1-1 0 0,-1 0 1 0 0,1 0 0 0 0,-1 1-1 0 0,1-1 1 0 0,0 2 0 0 0,9 2 0 0 0,-8-1 35 0 0,0 1 1 0 0,0 0 0 0 0,-1 0 0 0 0,0 0-1 0 0,0 1 1 0 0,0 0 0 0 0,-1 1 0 0 0,10 9 0 0 0,5 14 116 0 0,-21-28-143 0 0,1 1-6 0 0,0 0 0 0 0,-1 0 0 0 0,1 0 0 0 0,-1 0 0 0 0,0 0 0 0 0,0 0 1 0 0,0 0-1 0 0,0 0 0 0 0,0 0 0 0 0,0 0 0 0 0,0 0 0 0 0,-1 0 0 0 0,1 0 0 0 0,-1 0 0 0 0,-1 3 0 0 0,1-2-12 0 0,0-1 0 0 0,0-1-1 0 0,0 1 0 0 0,0 0 1 0 0,0-1-1 0 0,0 0 0 0 0,0 1 1 0 0,0-1-1 0 0,0 0 1 0 0,0 1-1 0 0,-1-1 0 0 0,1 0 1 0 0,-1 0-1 0 0,1 0 0 0 0,-1 0 1 0 0,1 0-1 0 0,-3 0 1 0 0,-20 15 74 0 0,-24 8-54 0 0,46-24-12 0 0,-25 8 52 0 0,25-7 36 0 0,3-1-141 0 0,0 0 38 0 0,0 0 0 0 0,0 0 1 0 0,0 0-1 0 0,0 0 0 0 0,0 0 0 0 0,0 0 0 0 0,-1 0 0 0 0,1 1 0 0 0,0-1 0 0 0,0 0 0 0 0,0 1 0 0 0,0-1 0 0 0,0 1 0 0 0,-1-1 0 0 0,2 2 0 0 0,17 6 1 0 0,-2-5-8 0 0,-5-1-5 0 0,1 1 1 0 0,-1 0-1 0 0,0 0 0 0 0,0 2 0 0 0,22 10 1 0 0,-29-13 12 0 0,26 17 82 0 0,-24-14-43 0 0,0 0 0 0 0,-1 1 1 0 0,0 0-1 0 0,0 0 1 0 0,0 1-1 0 0,-1 0 1 0 0,0 0-1 0 0,4 9 0 0 0,-8-14-15 0 0,3 8 42 0 0,-3-10-60 0 0,0 1 0 0 0,-1 0 0 0 0,1 0 0 0 0,-1 0-1 0 0,1 0 1 0 0,-1 1 0 0 0,1-1 0 0 0,-1 0 0 0 0,0 0-1 0 0,0 0 1 0 0,1 0 0 0 0,-1 0 0 0 0,0 0 0 0 0,0 1-1 0 0,0-1 1 0 0,0 1 0 0 0,-1 1 15 0 0,1 0 1 0 0,-1-1-1 0 0,0 1 1 0 0,0 0-1 0 0,0-1 1 0 0,0 1-1 0 0,0 0 1 0 0,0-1-1 0 0,-1 0 1 0 0,1 1-1 0 0,-1-1 0 0 0,0 0 1 0 0,0 0-1 0 0,0 0 1 0 0,0 0-1 0 0,0 0 1 0 0,0 0-1 0 0,0 0 1 0 0,0-1-1 0 0,-1 1 0 0 0,1-1 1 0 0,-1 0-1 0 0,-4 2 1 0 0,-11 3 4 0 0,-1-1 0 0 0,0 0 1 0 0,-22 1-1 0 0,40-6-25 0 0,-15 3-74 0 0,-1-2 0 0 0,0 0-1 0 0,0-1 1 0 0,0 0 0 0 0,-23-5-1 0 0,23-2-208 0 0,15 5-674 0 0,0 0 0 0 0,0 0 1 0 0,0 1-1 0 0,0-1 1 0 0,1 0-1 0 0,-1 0 1 0 0,1-1-1 0 0,0 1 0 0 0,-1 0 1 0 0,1 0-1 0 0,-1-5 1 0 0,2 2-3564 0 0,6-10 2583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 2404 0 0,'0'0'2363'0'0,"-3"-2"-1634"0"0,1 1-539 0 0,1 0 0 0 0,-1 0-1 0 0,0 0 1 0 0,1 0 0 0 0,-1 1 0 0 0,0-1 0 0 0,1 1 0 0 0,-1-1-1 0 0,0 1 1 0 0,0-1 0 0 0,0 1 0 0 0,1 0 0 0 0,-1 0 0 0 0,0 0 0 0 0,-2 1-1 0 0,1-1 342 0 0,-15 8 791 0 0,15-7-1166 0 0,0 1-1 0 0,0 0 1 0 0,0 0-1 0 0,0 0 1 0 0,1 0-1 0 0,-1 0 1 0 0,1 0-1 0 0,-1 1 1 0 0,1 0-1 0 0,0-1 1 0 0,0 1-1 0 0,0 0 1 0 0,0 0-1 0 0,1 0 1 0 0,-2 3 0 0 0,2-4 32 0 0,1 1-8 0 0,1 1-70 0 0,0 0 0 0 0,1 0 0 0 0,-1 0 0 0 0,1 0 0 0 0,0 0 1 0 0,0-1-1 0 0,2 5 0 0 0,-3-7 149 0 0,1 0-128 0 0,-2-1-116 0 0,1 1 1 0 0,-1-1-1 0 0,1 0 1 0 0,-1 0-1 0 0,1 1 1 0 0,-1-1-1 0 0,1 0 1 0 0,0 0-1 0 0,-1 0 1 0 0,1 1-1 0 0,0-1 1 0 0,-1 0-1 0 0,1 0 0 0 0,0 0 1 0 0,-1 0-1 0 0,1 0 1 0 0,-1 0-1 0 0,1 0 1 0 0,0-1-1 0 0,-1 1 1 0 0,1 0-1 0 0,0 0 1 0 0,0-1-1 0 0,2-1 0 0 0,-1 0 4 0 0,0 1 0 0 0,0-1 0 0 0,-1 1 0 0 0,1-1 0 0 0,-1 0 0 0 0,1 0 0 0 0,-1 0 0 0 0,0 0 0 0 0,0 0 0 0 0,0 0 0 0 0,0 0 0 0 0,0 0 0 0 0,0 0 0 0 0,-1 0 0 0 0,1 0 0 0 0,0-4 0 0 0,8-32 216 0 0,-9 36-198 0 0,0-1-55 0 0,0 2 7 0 0,-1 0-1 0 0,1 1 0 0 0,0-1 1 0 0,0 0-1 0 0,-1 0 0 0 0,1 0 1 0 0,0 0-1 0 0,-1 0 0 0 0,1 1 1 0 0,-1-1-1 0 0,1 0 1 0 0,-1 0-1 0 0,1 1 0 0 0,-1-1 1 0 0,0 0-1 0 0,1 1 0 0 0,-1-1 1 0 0,0 1-1 0 0,0-1 0 0 0,1 1 1 0 0,-1-1-1 0 0,0 1 0 0 0,0-1 1 0 0,0 1-1 0 0,0 0 0 0 0,1 0 1 0 0,-1-1-1 0 0,0 1 0 0 0,0 0 1 0 0,0 0-1 0 0,0 0 0 0 0,0 0 1 0 0,0 0-1 0 0,-1 0 0 0 0,-1 0-283 0 0,-13 2-883 0 0,13-1-82 0 0,-7 6-3867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49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257 123 2508 0 0,'0'0'11065'0'0,"-8"-1"-10735"0"0,-157-8 2503 0 0,106 1-2148 0 0,56 7-644 0 0,-4-2 24 0 0,6 2-85 0 0,0 1 1 0 0,0-1-1 0 0,0 1 0 0 0,-1-1 1 0 0,1 1-1 0 0,0-1 1 0 0,0 0-1 0 0,0 0 0 0 0,0 0 1 0 0,0 1-1 0 0,-1-3 1 0 0,2 2-21 0 0,-1 0 0 0 0,1 0 1 0 0,0 0-1 0 0,0 0 0 0 0,0 0 1 0 0,0 0-1 0 0,0 0 1 0 0,0-1-1 0 0,0 1 0 0 0,1 0 1 0 0,-1 0-1 0 0,0 0 1 0 0,1 0-1 0 0,-1 0 0 0 0,0 0 1 0 0,1 0-1 0 0,-1 0 0 0 0,1 0 1 0 0,0 1-1 0 0,-1-1 1 0 0,1 0-1 0 0,0 0 0 0 0,-1 0 1 0 0,1 1-1 0 0,0-1 0 0 0,1-1 1 0 0,31-24-233 0 0,-19 15 5 0 0,-9 8 251 0 0,13-11 130 0 0,-18 13-51 0 0,0 0 0 0 0,1 1 0 0 0,-1-1 0 0 0,0 1 0 0 0,1-1 0 0 0,-1 1 0 0 0,1-1 0 0 0,-1 1 0 0 0,0-1 0 0 0,1 1 0 0 0,0-1 0 0 0,-1 1 0 0 0,1 0 0 0 0,-1-1 0 0 0,1 1 0 0 0,-1 0 0 0 0,1-1 0 0 0,0 1 0 0 0,-1 0 0 0 0,1 0 0 0 0,0 0 0 0 0,-1 0 0 0 0,1-1 0 0 0,0 1 0 0 0,-1 0 1 0 0,1 0-1 0 0,0 0 0 0 0,-1 0 0 0 0,1 1 0 0 0,-1-1 0 0 0,1 0 0 0 0,0 0 0 0 0,-1 0 0 0 0,1 0 0 0 0,0 1 0 0 0,-1-1 0 0 0,1 0 0 0 0,-1 0 0 0 0,1 1 0 0 0,0-1 0 0 0,-1 1 0 0 0,1-1 0 0 0,-1 0 0 0 0,1 1 0 0 0,-1-1 0 0 0,0 1 0 0 0,1-1 0 0 0,-1 1 0 0 0,1 0 0 0 0,-1-1 0 0 0,0 1 0 0 0,1-1 0 0 0,-1 2 0 0 0,2 1-389 0 0,1 0 488 0 0,1 22 481 0 0,4 35 503 0 0,-4-9-205 0 0,-1-34-770 0 0,-3-14-98 0 0,7 23 282 0 0,-5-24-1148 0 0,0 4 2974 0 0,4-33-23756 0 0,-5 21 19665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0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 1832 0 0,'6'-6'12374'0'0,"-28"-1"-12163"0"0,16 5 320 0 0,-12 6-155 0 0,14-3-199 0 0,-29 14 970 0 0,26-10-922 0 0,1 1 1 0 0,0 0 0 0 0,0 0 0 0 0,1 0 0 0 0,0 1 0 0 0,0 0 0 0 0,-6 11-1 0 0,6-8-100 0 0,1 0-1 0 0,0 1 0 0 0,1-1 1 0 0,0 1-1 0 0,0 0 0 0 0,1-1 1 0 0,1 1-1 0 0,0 0 0 0 0,1 21 1 0 0,0-29-77 0 0,-1 2-19 0 0,2 1 0 0 0,-1-1 0 0 0,1 1-1 0 0,-1 0 1 0 0,1-1 0 0 0,1 1 0 0 0,-1-1-1 0 0,4 8 1 0 0,-3-9 6 0 0,0 2-10 0 0,1 0 1 0 0,0 0-1 0 0,0 0 0 0 0,0-1 1 0 0,1 1-1 0 0,0-1 0 0 0,0 0 1 0 0,0 0-1 0 0,1 0 0 0 0,-1 0 1 0 0,1-1-1 0 0,8 5 1 0 0,7 9 107 0 0,-17-16-100 0 0,-1 0-1 0 0,1 0 1 0 0,-1 0 0 0 0,1 0-1 0 0,-1-1 1 0 0,1 1-1 0 0,4 1 1 0 0,38 9 200 0 0,-43-11-167 0 0,16 3 75 0 0,0-1-58 0 0,-4-3-103 0 0,-10 0-81 0 0,-1-1-1801 0 0,11-1-10 0 0,-10 1-1159 0 0,-1-13-7601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1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73 1196 0 0,'-11'-11'13303'0'0,"18"14"-12540"0"0,18 10-1316 0 0,-19-10 920 0 0,-4-2-282 0 0,37 19 455 0 0,-12-10-344 0 0,-25-9-163 0 0,0-1 16 0 0,15 6-48 0 0,-10-4 33 0 0,1 1-1 0 0,0-1 1 0 0,0 0-1 0 0,0-1 0 0 0,0 0 1 0 0,0 0-1 0 0,10-1 0 0 0,-16 0 8 0 0,17 0 11 0 0,-15 0 24 0 0,-1 0-48 0 0,15-1 100 0 0,-1-1 0 0 0,32-8 0 0 0,0-4 109 0 0,-32 9-65 0 0,31-12-1 0 0,11-6 155 0 0,-57 22-283 0 0,15-5 162 0 0,4-6-69 0 0,-19 11-88 0 0,0-1-2 0 0,50-29 191 0 0,-51 30-144 0 0,7-3 143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1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43 1492 0 0,'0'0'8479'0'0,"-7"-2"-8164"0"0,-28-6 834 0 0,33 7-909 0 0,0 0 0 0 0,0-1 1 0 0,0 0-1 0 0,0 1 0 0 0,0-1 0 0 0,1 0 0 0 0,-1 0 1 0 0,0 0-1 0 0,-2-5 0 0 0,-5-3 3411 0 0,16 12-3557 0 0,18 10-26 0 0,-19-10 0 0 0,-3-1 30 0 0,107 49 864 0 0,27-13-386 0 0,-134-37-518 0 0,1 1 16 0 0,10 1-61 0 0,-10-2 10 0 0,0 0 29 0 0,31 1 12 0 0,2-2 61 0 0,-8-5-28 0 0,-26 6-99 0 0,-1-1 8 0 0,57-8 92 0 0,-57 8-133 0 0,1 1 7 0 0,57-10-14 0 0,-58 10 37 0 0,16-3 8 0 0,-15 3-9 0 0,9-1 22 0 0,19-7-4 0 0,-28 8 19 0 0,-1-1 10 0 0,6-1-2 0 0,30-11 201 0 0,-24 7-269 0 0,-12 5 32 0 0,6-2-613 0 0,9-4 2376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262 102 1400 0 0,'6'-9'9404'0'0,"-28"4"-9258"0"0,17 4 1 0 0,-119 2 1254 0 0,78-1-1239 0 0,43 0-138 0 0,0 0-24 0 0,-32-3 242 0 0,8 1-314 0 0,25 2 22 0 0,2-2-831 0 0,0 0 823 0 0,0 1 0 0 0,1-1-1 0 0,-1 0 1 0 0,1 0 0 0 0,-1 1 0 0 0,1-1 0 0 0,0 1 0 0 0,-1-1 0 0 0,1 1-1 0 0,0-1 1 0 0,0 1 0 0 0,0-1 0 0 0,0 1 0 0 0,0 0 0 0 0,3-3-1 0 0,-3 4 121 0 0,1-3-116 0 0,4 0 8 0 0,-1-1 0 0 0,0 0 0 0 0,0 0 0 0 0,0 0 0 0 0,7-10 1 0 0,-8 10 154 0 0,10-9 2179 0 0,-10 16-2079 0 0,-2-1-215 0 0,0-1 91 0 0,0 1 0 0 0,0-1 1 0 0,0 1-1 0 0,0 0 0 0 0,0 0 0 0 0,-1 0 0 0 0,1 0 0 0 0,-1 0 0 0 0,1 0 0 0 0,-1 0 1 0 0,1 4-1 0 0,3 7 454 0 0,-1 0 0 0 0,4 28 1 0 0,-8-39-420 0 0,4 26 573 0 0,-4-25-513 0 0,1 0-163 0 0,1 6 129 0 0,0-1 1 0 0,1 1 0 0 0,-1 0 0 0 0,9 15-1 0 0,-10-22-193 0 0,4 1-4003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2784 0 0,'6'-4'12118'0'0,"-3"54"-11008"0"0,-3 10 194 0 0,2-44-1050 0 0,-2 0 0 0 0,0 0 0 0 0,-1 0 0 0 0,-3 17 0 0 0,4 6 205 0 0,-1 8 119 0 0,1-45-497 0 0,1 2 20 0 0,0 1 0 0 0,0-1 0 0 0,-1 0-1 0 0,1 1 1 0 0,-1 6 0 0 0,0-11-94 0 0,0 8 72 0 0,0-24-410 0 0,-1 3 266 0 0,-8-107-1772 0 0,7 101 1704 0 0,0-1 1 0 0,2 1-1 0 0,0-1 1 0 0,1 1-1 0 0,6-33 1 0 0,-6 50 106 0 0,8-31 41 0 0,-8 28-42 0 0,0 4 23 0 0,-1-1-1 0 0,1 0 0 0 0,0 1 0 0 0,-1-1 0 0 0,1 1 0 0 0,0-1 0 0 0,0 1 1 0 0,0 0-1 0 0,0-1 0 0 0,0 1 0 0 0,1 0 0 0 0,-1 0 0 0 0,0 0 0 0 0,1 0 0 0 0,2-2 1 0 0,11-6-11 0 0,21 3-59 0 0,-30 6 63 0 0,7 2 3 0 0,-5-1 41 0 0,0 0-1 0 0,0 0 0 0 0,-1 1 1 0 0,1 0-1 0 0,0 0 0 0 0,-1 1 1 0 0,0 0-1 0 0,0 0 1 0 0,9 6-1 0 0,-13-7 11 0 0,1 1 0 0 0,-1-1 0 0 0,-1 1 0 0 0,1 0 0 0 0,0 0 0 0 0,-1 0 0 0 0,1 0 0 0 0,-1 0-1 0 0,0 1 1 0 0,0-1 0 0 0,0 1 0 0 0,-1-1 0 0 0,1 1 0 0 0,-1 0 0 0 0,0-1 0 0 0,0 1 0 0 0,1 6 0 0 0,-2-7 18 0 0,0-1-9 0 0,-2 9-8 0 0,0-7-29 0 0,1-1 0 0 0,-1 1 0 0 0,0-1 0 0 0,0 1 0 0 0,0-1 0 0 0,0 0 1 0 0,-1 0-1 0 0,1 0 0 0 0,-1 0 0 0 0,0-1 0 0 0,0 1 0 0 0,0-1 0 0 0,0 1 0 0 0,0-1 0 0 0,-1 0 1 0 0,1 0-1 0 0,-6 2 0 0 0,4-2-11 0 0,3-1 28 0 0,0 0 0 0 0,-9 4-23 0 0,11-5-7 0 0,-1 0 0 0 0,1 0 0 0 0,0 0 1 0 0,-1 0-1 0 0,1 0 0 0 0,0 0 0 0 0,-1 0 1 0 0,1 0-1 0 0,0 0 0 0 0,0 0 0 0 0,-1 0 1 0 0,1 0-1 0 0,0 0 0 0 0,-1 1 0 0 0,1-1 1 0 0,0 0-1 0 0,0 0 0 0 0,-1 0 0 0 0,1 1 1 0 0,0-1-1 0 0,0 0 0 0 0,0 0 0 0 0,-1 1 1 0 0,1-1-1 0 0,0 0 0 0 0,0 0 0 0 0,0 1 1 0 0,0-1-1 0 0,-1 0 0 0 0,1 0 0 0 0,0 1 1 0 0,0-1-1 0 0,0 0 0 0 0,0 1 0 0 0,0-1 1 0 0,0 0-1 0 0,0 1 0 0 0,0-1 0 0 0,0 0 0 0 0,0 1 1 0 0,0-1-1 0 0,0 0 0 0 0,0 1 0 0 0,0-1 1 0 0,15 9-20 0 0,0-2 0 0 0,0 0 0 0 0,16 6 0 0 0,-26-11 19 0 0,-1 1 1 0 0,1 0-1 0 0,-1 0 1 0 0,0 0-1 0 0,-1 0 0 0 0,7 6 1 0 0,-7-5 11 0 0,0-2 27 0 0,-1 1-1 0 0,1 0 1 0 0,-1 0-1 0 0,1 0 1 0 0,-1 1-1 0 0,0-1 1 0 0,0 0-1 0 0,0 1 0 0 0,-1-1 1 0 0,0 1-1 0 0,1 0 1 0 0,-1 0-1 0 0,0-1 1 0 0,0 7-1 0 0,-1-7 19 0 0,3 16 116 0 0,-2-10-177 0 0,0-6 32 0 0,-1 0 1 0 0,0 0-1 0 0,0 0 0 0 0,0 0 1 0 0,0 0-1 0 0,0 0 1 0 0,0 0-1 0 0,-1 0 0 0 0,0 0 1 0 0,1 0-1 0 0,-1 0 1 0 0,0 0-1 0 0,-1 0 0 0 0,1 0 1 0 0,0-1-1 0 0,-4 6 1 0 0,4-7 31 0 0,-1 2-42 0 0,0 0 1 0 0,0 0-1 0 0,0-1 0 0 0,0 1 1 0 0,0-1-1 0 0,-1 0 1 0 0,1 1-1 0 0,-1-1 1 0 0,1 0-1 0 0,-1 0 1 0 0,0-1-1 0 0,0 1 1 0 0,0-1-1 0 0,-3 2 1 0 0,-9 2-215 0 0,-1 0 1 0 0,1-2-1 0 0,-1 1 0 0 0,0-2 1 0 0,0 0-1 0 0,-26-1 0 0 0,39-1-176 0 0,0-1 0 0 0,0 1 0 0 0,0-1 0 0 0,0 1 0 0 0,-1-1-1 0 0,1 0 1 0 0,-5-2 0 0 0,6 2-681 0 0,-1-1 1 0 0,0 1-1 0 0,0-1 1 0 0,1 0-1 0 0,-1 0 0 0 0,1 0 1 0 0,0 0-1 0 0,-1 0 0 0 0,1 0 1 0 0,0-1-1 0 0,-3-3 1 0 0,2-4-1058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2548 0 0,'0'0'11064'0'0,"-7"3"-10767"0"0,-5 2 31 0 0,0 0 0 0 0,0 1 0 0 0,1 0 0 0 0,-16 12 0 0 0,-12 15 498 0 0,37-31-772 0 0,1-1-35 0 0,0 1 1 0 0,0-1 0 0 0,0 0-1 0 0,0 1 1 0 0,-1-1 0 0 0,1 0-1 0 0,0 0 1 0 0,-1 0-1 0 0,1 0 1 0 0,-1 0 0 0 0,-3 1-1 0 0,4-1-34 0 0,-1 0-1 0 0,0-1 0 0 0,1 1 0 0 0,-1 0 1 0 0,1 0-1 0 0,-1 1 0 0 0,1-1 1 0 0,-1 0-1 0 0,1 0 0 0 0,0 1 1 0 0,0-1-1 0 0,-1 2 0 0 0,-5 3-1242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32 1216 0 0,'0'0'7183'0'0,"14"-8"-6113"0"0,-1 7-951 0 0,-10 0 195 0 0,1 2-252 0 0,10 1-21 0 0,-10-1 134 0 0,11-1-27 0 0,-12 0-82 0 0,17 3 253 0 0,-5 0-210 0 0,-3-1-39 0 0,-9-2 15 0 0,21 0 890 0 0,-28-2 340 0 0,-13-3-1422 0 0,13 3 175 0 0,-1 1 1 0 0,1-1 0 0 0,0 2-1 0 0,-1-1 1 0 0,1 0-1 0 0,-8 1 1 0 0,-8-2 232 0 0,-15-4 373 0 0,-40 0 0 0 0,73 6-611 0 0,-2 0-14 0 0,-19-3 210 0 0,-38 1-1 0 0,57 2-235 0 0,1 0 7 0 0,0 0 0 0 0,-1 0 0 0 0,1 0 0 0 0,0 0 0 0 0,-1 1 0 0 0,1-1 0 0 0,0 1 0 0 0,-5 1 0 0 0,-22 3-3456 0 0,36-4 2314 0 0,-1 0 0 0 0,1 0 1 0 0,-1 1-1 0 0,10 4 0 0 0,-2-2-2248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0:2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17 1052 0 0,'0'0'880'0'0,"-6"0"-442"0"0,-16 1-74 0 0,16-1 1828 0 0,-27 2 198 0 0,30-2-1535 0 0,-65-3 1692 0 0,66 3-2340 0 0,-46-4 894 0 0,46 4-951 0 0,-2 0 18 0 0,-110-11 1251 0 0,111 11-1415 0 0,-6-1-983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1 776 0 0,'0'0'4470'0'0,"-5"3"-4427"0"0,-33 15 98 0 0,36-17-81 0 0,-20 11 193 0 0,-74 36 323 0 0,16-7 96 0 0,38-19-411 0 0,40-21-241 0 0,-3 1 5 0 0,0 0-1 0 0,1 1 1 0 0,-1-1-1 0 0,1 1 1 0 0,0 0-1 0 0,-5 5 1 0 0,6-6-19 0 0,1-1 137 0 0,1 1-119 0 0,-5 5-4 0 0,4-6 365 0 0,9-3-376 0 0,138-51 151 0 0,-102 32-115 0 0,-8-2 126 0 0,-34 22-155 0 0,4-2-71 0 0,-5 3 56 0 0,0 0 1 0 0,0 0-1 0 0,0 0 1 0 0,0 0-1 0 0,0 0 0 0 0,-1 0 1 0 0,1 0-1 0 0,0 0 1 0 0,0 0-1 0 0,0 0 0 0 0,0 0 1 0 0,0 0-1 0 0,0 0 0 0 0,0 0 1 0 0,0 0-1 0 0,0 0 1 0 0,0 0-1 0 0,-1 0 0 0 0,1 0 1 0 0,0 0-1 0 0,0 0 1 0 0,0 0-1 0 0,0 0 0 0 0,0 0 1 0 0,0-1-1 0 0,0 1 0 0 0,0 0 1 0 0,0 0-1 0 0,0 0 1 0 0,0 0-1 0 0,0 0 0 0 0,0 0 1 0 0,0 0-1 0 0,0 0 1 0 0,0 0-1 0 0,-1 0 0 0 0,1 0 1 0 0,0 0-1 0 0,0-1 1 0 0,0 1-1 0 0,0 0 0 0 0,0 0 1 0 0,0 0-1 0 0,0 0 0 0 0,0 0 1 0 0,0 0-1 0 0,0 0 1 0 0,0 0-1 0 0,0 0 0 0 0,0 0 1 0 0,-26 5 22 0 0,-17 8-161 0 0,41-12 144 0 0,-9 4-46 0 0,4-3 40 0 0,7-5-124 0 0,13-14-72 0 0,-9 13-117 0 0,5 1-4389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 3428 0 0,'5'-2'9717'0'0,"-33"38"-8313"0"0,-1 0 0 0 0,-35 32 1 0 0,-78 60 345 0 0,100-92-1328 0 0,-152 138 1351 0 0,176-157-1607 0 0,-7 8-272 0 0,25-24-55 0 0,13 10-11448 0 0,-12-11 11283 0 0,-1 0 0 0 0,1 0 0 0 0,-1-1-1 0 0,1 1 1 0 0,0 0 0 0 0,-1 0 0 0 0,1 0 0 0 0,-1 0 0 0 0,2-1 0 0 0,13-3-5194 0 0,-11 3 6963 0 0,2-1-3258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4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53 102 920 0 0,'0'0'323'0'0,"-13"5"1494"0"0,-17 9 39 0 0,28-13-519 0 0,6-6-1292 0 0,15-15-24 0 0,-14 14-19 0 0,1 5 38 0 0,31-22 158 0 0,-35 22-163 0 0,0-1-33 0 0,1 0 1 0 0,-1 0 0 0 0,0 0-1 0 0,1 1 1 0 0,-1-1-1 0 0,1 1 1 0 0,5-2-1 0 0,3-3 29 0 0,18-10 158 0 0,-27 15-156 0 0,21-10 55 0 0,5-5 354 0 0,-26 15-250 0 0,-32 8 241 0 0,16-2-432 0 0,0 0 1 0 0,-15 9-1 0 0,-65 28 238 0 0,85-39-151 0 0,8-7 38 0 0,11-8 30 0 0,-7 9-211 0 0,0-1 26 0 0,-29 7-7430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5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65 495 1648 0 0,'0'0'4567'0'0,"-5"0"-4066"0"0,-21 0 4523 0 0,23 0-4827 0 0,-27 1 5664 0 0,29-4-5741 0 0,2 1 0 0 0,-1-1 0 0 0,0 0 0 0 0,1 0 0 0 0,-1 0 0 0 0,1 1 0 0 0,0-1 0 0 0,-1 0 0 0 0,4-4 144 0 0,6-29 526 0 0,17-44 517 0 0,-19 53-688 0 0,21-48 1 0 0,20-28-7 0 0,-17 43 186 0 0,-31 59-714 0 0,8-23 102 0 0,-1 8 47 0 0,-7 14-181 0 0,2-11 334 0 0,12-13 449 0 0,-12 32-822 0 0,-1 1 0 0 0,1 0 0 0 0,-2 0 1 0 0,1 0-1 0 0,0 7 0 0 0,0 3-19 0 0,1 0 1 0 0,0-1-1 0 0,1 0 0 0 0,1 0 0 0 0,1 0 1 0 0,0-1-1 0 0,16 29 0 0 0,-11-21 3 0 0,1-1 0 0 0,1 0 0 0 0,1 0-1 0 0,33 37 1 0 0,-24-34 12 0 0,11 7-802 0 0,-33-30 647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5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2640 0 0,'0'0'8128'0'0,"7"1"-7667"0"0,17 1-2 0 0,46-2 0 0 0,-28-6-9127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3316 0 0,'0'0'948'0'0,"0"5"2"0"0,0 12-100 0 0,0-12 737 0 0,-1-3-822 0 0,-8 15 426 0 0,-1-1-1 0 0,-1 0 1 0 0,0 0 0 0 0,-1-2-1 0 0,-25 25 1 0 0,25-31-608 0 0,1 1-3017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09:5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81 3232 0 0,'0'0'5186'0'0,"-8"1"-4516"0"0,-26 2 828 0 0,-1-1 1 0 0,-56-5-1 0 0,77 1-1319 0 0,-33-5 451 0 0,44 6-580 0 0,0 0-1 0 0,0 1 0 0 0,0-2 0 0 0,0 1 1 0 0,0 0-1 0 0,0-1 0 0 0,0 1 0 0 0,0-1 1 0 0,1 0-1 0 0,-1 0 0 0 0,1 0 0 0 0,-4-3 1 0 0,6 5-44 0 0,-1-1-1 0 0,1 0 1 0 0,-1 0 0 0 0,1 0 0 0 0,-1 0-1 0 0,1 1 1 0 0,-1-1 0 0 0,1 0 0 0 0,0 0 0 0 0,-1 0-1 0 0,1 0 1 0 0,0 0 0 0 0,0 0 0 0 0,0 0 0 0 0,0 0-1 0 0,0 0 1 0 0,0 0 0 0 0,0 0 0 0 0,0 0-1 0 0,0 0 1 0 0,0 0 0 0 0,1 0 0 0 0,-1 0 0 0 0,1-1-1 0 0,12-18 106 0 0,-10 17-40 0 0,-2 2 23 0 0,-1 0-58 0 0,1 1 1 0 0,-1 0-1 0 0,0-1 1 0 0,0 1-1 0 0,0 0 1 0 0,1 0 0 0 0,-1-1-1 0 0,0 1 1 0 0,0 0-1 0 0,1 0 1 0 0,-1 0-1 0 0,0-1 1 0 0,1 1-1 0 0,-1 0 1 0 0,0 0 0 0 0,0 0-1 0 0,1 0 1 0 0,-1 0-1 0 0,0 0 1 0 0,1 0-1 0 0,-1 0 1 0 0,0 0-1 0 0,1-1 1 0 0,-1 1-1 0 0,0 0 1 0 0,1 1 0 0 0,-1-1-1 0 0,0 0 1 0 0,1 0-1 0 0,-1 0 1 0 0,0 0-1 0 0,1 0 1 0 0,-1 0-1 0 0,0 0 1 0 0,1 0-1 0 0,-1 0 1 0 0,0 1 0 0 0,0-1-1 0 0,1 0 1 0 0,-1 0-1 0 0,0 0 1 0 0,0 1-1 0 0,1-1 1 0 0,-1 0-1 0 0,0 0 1 0 0,1 1 0 0 0,15 12 957 0 0,-15-9-769 0 0,1 0-1 0 0,-1 0 1 0 0,0 0-1 0 0,0 0 1 0 0,0 0 0 0 0,-1 0-1 0 0,1 0 1 0 0,-1 9-1 0 0,-5 40 1031 0 0,3-40-1035 0 0,1 0 0 0 0,0-1 1 0 0,2 18-1 0 0,-1-28-131 0 0,0 16-33 0 0,0-8-1547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0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4924 0 0,'0'0'4344'0'0,"10"-5"3826"0"0,3 17-7426 0 0,-12-9-493 0 0,1 0 0 0 0,-1 0 0 0 0,0 0 0 0 0,0 0 0 0 0,0 0 1 0 0,-1 1-1 0 0,1-1 0 0 0,-1 0 0 0 0,0 1 0 0 0,0-1 0 0 0,0 0 0 0 0,0 4 1 0 0,-1-4-18 0 0,-2 54 1150 0 0,-3 1 1 0 0,-2-2-1 0 0,-22 78 0 0 0,23-103-923 0 0,23-50 171 0 0,-12 14-658 0 0,-1-1-1 0 0,0 0 1 0 0,0-1-1 0 0,0 1 1 0 0,2-8 0 0 0,0-15-78 0 0,-1 1 0 0 0,-2-1 0 0 0,-2-47 0 0 0,0 34 78 0 0,-1 32-9 0 0,2-1 1 0 0,-1 1-1 0 0,1-1 0 0 0,1 0 0 0 0,0 1 1 0 0,0 0-1 0 0,1 0 0 0 0,8-18 1 0 0,-9 24 24 0 0,0 0 0 0 0,0 1 0 0 0,1-1 0 0 0,-1 1 1 0 0,1 0-1 0 0,0-1 0 0 0,0 1 0 0 0,0 1 1 0 0,0-1-1 0 0,1 0 0 0 0,-1 1 0 0 0,1-1 1 0 0,0 1-1 0 0,0 0 0 0 0,0 1 0 0 0,7-4 1 0 0,-1 3-34 0 0,-1 0 1 0 0,1 0 0 0 0,0 0-1 0 0,0 1 1 0 0,12 1-1 0 0,-15 0 36 0 0,-1 1-1 0 0,0-1 1 0 0,1 1-1 0 0,-1 1 1 0 0,0-1-1 0 0,0 1 1 0 0,0 0-1 0 0,0 1 1 0 0,0-1-1 0 0,0 1 1 0 0,-1 0-1 0 0,1 1 1 0 0,-1-1-1 0 0,0 1 0 0 0,0 0 1 0 0,0 1-1 0 0,-1-1 1 0 0,1 1-1 0 0,4 6 1 0 0,-8-8 11 0 0,1 0 4 0 0,-1 0 0 0 0,0 0 0 0 0,0 0 0 0 0,0 0 0 0 0,0 0 0 0 0,0 0 0 0 0,-1 0 0 0 0,1 0 1 0 0,-1 0-1 0 0,0 0 0 0 0,0 0 0 0 0,0 1 0 0 0,0-1 0 0 0,-1 0 0 0 0,1 0 0 0 0,-1 0 0 0 0,0 0 0 0 0,0 0 0 0 0,-1 3 0 0 0,-1-1 19 0 0,0-1-1 0 0,-1 0 0 0 0,1 0 0 0 0,-1 0 0 0 0,0 0 0 0 0,0-1 1 0 0,-8 7-1 0 0,-6 4 41 0 0,17-12-25 0 0,1-2-42 0 0,-1 0 0 0 0,1 0 0 0 0,0 0 0 0 0,0 0 0 0 0,-1 0 0 0 0,1 0 1 0 0,0 0-1 0 0,0 0 0 0 0,-1 1 0 0 0,1-1 0 0 0,0 0 0 0 0,0 0 0 0 0,0 0 0 0 0,-1 0 0 0 0,1 1 0 0 0,0-1 1 0 0,0 0-1 0 0,0 0 0 0 0,0 0 0 0 0,-1 1 0 0 0,1-1 0 0 0,0 0 0 0 0,0 0 0 0 0,0 1 0 0 0,0-1 0 0 0,0 0 1 0 0,0 0-1 0 0,0 1 0 0 0,0-1 0 0 0,0 0 0 0 0,0 0 0 0 0,0 1 0 0 0,0-1 0 0 0,0 0 0 0 0,0 0 0 0 0,0 1 1 0 0,0-1-1 0 0,0 0 0 0 0,0 0 0 0 0,0 1 0 0 0,0-1 0 0 0,0 0 0 0 0,0 0 0 0 0,0 1 0 0 0,1-1 1 0 0,66 34-60 0 0,-54-28 27 0 0,1 1 0 0 0,-1 1 1 0 0,0 0-1 0 0,0 1 0 0 0,-1 0 1 0 0,22 22-1 0 0,-28-25 104 0 0,0 0-1 0 0,-1 1 1 0 0,1 0 0 0 0,-2 0-1 0 0,1 1 1 0 0,-1-1 0 0 0,0 1 0 0 0,0 0-1 0 0,-1 0 1 0 0,0 0 0 0 0,-1 0-1 0 0,0 0 1 0 0,2 12 0 0 0,-4-16-9 0 0,0-1 1 0 0,-1 0-1 0 0,1 1 1 0 0,0-1 0 0 0,-1 1-1 0 0,0-1 1 0 0,0 0-1 0 0,0 0 1 0 0,0 1-1 0 0,0-1 1 0 0,-1 0-1 0 0,1 0 1 0 0,-1 0-1 0 0,0 0 1 0 0,0-1-1 0 0,0 1 1 0 0,0 0 0 0 0,-1-1-1 0 0,1 0 1 0 0,0 1-1 0 0,-1-1 1 0 0,-4 3-1 0 0,-5 2 83 0 0,1 0-1 0 0,-1-1 1 0 0,-25 10-1 0 0,26-12-58 0 0,2-1-121 0 0,-1 0-1 0 0,1-1 1 0 0,-1 0-1 0 0,0 0 1 0 0,0-1-1 0 0,1 0 0 0 0,-1-1 1 0 0,0 0-1 0 0,-10-2 1 0 0,2-1-1114 0 0,0 0 1 0 0,1-1-1 0 0,-1 0 0 0 0,-16-8 1 0 0,29 10-85 0 0,0 0 0 0 0,1 0 0 0 0,-1 0 0 0 0,1-1 0 0 0,0 1 1 0 0,-1-1-1 0 0,1 0 0 0 0,0 0 0 0 0,1-1 0 0 0,-1 1 0 0 0,1-1 0 0 0,-1 0 0 0 0,1 0 1 0 0,0 0-1 0 0,0 0 0 0 0,-3-8 0 0 0,3 1-797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0:0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3632 0 0,'0'0'3289'0'0,"-4"3"-2347"0"0,-149 110 7750 0 0,129-94-8045 0 0,4-2-3163 0 0,7-9-6035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0:0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289 124 3468 0 0,'0'0'8422'0'0,"-8"-1"-7688"0"0,-53-1 1721 0 0,23 0-1112 0 0,5 1-183 0 0,0-1 0 0 0,-63-13 0 0 0,92 13-1047 0 0,3 2-105 0 0,-1-1 1 0 0,1 0-1 0 0,0 0 1 0 0,-1 0 0 0 0,1 0-1 0 0,0 0 1 0 0,0 0-1 0 0,0 0 1 0 0,0 0 0 0 0,0-1-1 0 0,-1-1 1 0 0,1-6-22 0 0,1 7 15 0 0,0 0 0 0 0,13-20-177 0 0,-8 16 186 0 0,0 0 1 0 0,1 1-1 0 0,-1-1 0 0 0,13-7 1 0 0,-14 10 45 0 0,-2 1 17 0 0,3-1 157 0 0,-4 3-121 0 0,0-1 0 0 0,-1 1 0 0 0,1-1 0 0 0,0 1 0 0 0,-1-1 0 0 0,1 1 0 0 0,0 0 0 0 0,-1-1 0 0 0,1 1 0 0 0,0 0 1 0 0,0-1-1 0 0,-1 1 0 0 0,1 0 0 0 0,0 0 0 0 0,0 0 0 0 0,0 0 0 0 0,0 0 0 0 0,-1 0 0 0 0,1 0 0 0 0,0 0 0 0 0,0 0 1 0 0,0 0-1 0 0,-1 0 0 0 0,2 1 0 0 0,10 7 202 0 0,-9-6 33 0 0,-3 1-6 0 0,-25 153 3345 0 0,28-115-3028 0 0,-3-37-604 0 0,1-2 64 0 0,2 16 230 0 0,-3-17-437 0 0,0-1-1 0 0,0 1 1 0 0,0-1-1 0 0,0 1 1 0 0,1 0-1 0 0,-1-1 1 0 0,0 1-1 0 0,1-1 1 0 0,-1 1-1 0 0,0 0 1 0 0,1-1 0 0 0,-1 1-1 0 0,1-1 1 0 0,-1 0-1 0 0,0 1 1 0 0,1-1-1 0 0,-1 1 1 0 0,1-1-1 0 0,0 1 1 0 0,-1-1-1 0 0,1 0 1 0 0,-1 0-1 0 0,1 1 1 0 0,-1-1-1 0 0,1 0 1 0 0,0 0-1 0 0,0 1 1 0 0,0-2-361 0 0,0 1 0 0 0,0 0 1 0 0,0-1-1 0 0,0 1 0 0 0,0 0 1 0 0,0-1-1 0 0,0 1 0 0 0,0-1 1 0 0,0 0-1 0 0,0 1 0 0 0,0-1 1 0 0,0 0-1 0 0,-1 1 0 0 0,1-1 1 0 0,1-1-1 0 0,15-23-8755 0 0,-8 10 5941 0 0,6-13-1197 0 0,-6 13 2548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0:0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 2680 0 0,'0'0'7120'0'0,"-6"-1"-6451"0"0,-19-2-84 0 0,18 2-28 0 0,3 1-9 0 0,-16 3 241 0 0,0 0 0 0 0,0 1 1 0 0,0 1-1 0 0,1 1 0 0 0,0 1 0 0 0,0 1 0 0 0,-21 11 0 0 0,29-13-492 0 0,1 0-1 0 0,1 1 0 0 0,-1 0 0 0 0,1 1 1 0 0,0 0-1 0 0,1 0 0 0 0,0 1 0 0 0,0-1 1 0 0,1 2-1 0 0,0-1 0 0 0,0 1 0 0 0,1 0 1 0 0,1 1-1 0 0,-6 12 0 0 0,9-14-131 0 0,-1 0 0 0 0,1 0 0 0 0,1 0 0 0 0,-1 1-1 0 0,2-1 1 0 0,-1 0 0 0 0,1 1 0 0 0,1-1 0 0 0,-1 0 0 0 0,2 1 0 0 0,-1-1 0 0 0,1 0-1 0 0,1 0 1 0 0,0 0 0 0 0,0 0 0 0 0,0-1 0 0 0,1 1 0 0 0,1-1 0 0 0,-1 0 0 0 0,10 12-1 0 0,-10-15 6 0 0,0 0 0 0 0,0 0 0 0 0,1 0 0 0 0,0 0-1 0 0,0-1 1 0 0,0 1 0 0 0,0-1 0 0 0,1-1-1 0 0,9 6 1 0 0,0-2 280 0 0,1-1 1 0 0,22 6-1 0 0,24 8 455 0 0,-37-15 275 0 0,-13-3-3033 0 0,2 2-7743 0 0,-73-8-9723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29:5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1020 0 0,'0'0'9516'0'0,"5"2"-9304"0"0,19 6 1098 0 0,11-7-440 0 0,-31-1-471 0 0,-1 0-308 0 0,12-1 2 0 0,-11 1 61 0 0,14 0 175 0 0,-2 0-172 0 0,-12 0-113 0 0,13 0 120 0 0,0-2 33 0 0,-14 2-116 0 0,1 0-15 0 0,53 2 458 0 0,8-1 476 0 0,-62-1-759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39:3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1346 428 0 0,'0'0'4772'0'0,"8"0"-4630"0"0,63-7 563 0 0,-67 7-649 0 0,45-8 514 0 0,-1 3 0 0 0,1 2 0 0 0,74 4 0 0 0,135 6-116 0 0,-1-20-353 0 0,-210 10-75 0 0,311-16 700 0 0,-293 15 100 0 0,-31 1-319 0 0,-28 3-346 0 0,0-1 1 0 0,-1 1-1 0 0,1 0 1 0 0,11 1-1 0 0,-15-1 771 0 0,1 0-766 0 0,-2 1-125 0 0,-1-1 1 0 0,1 0-1 0 0,0 0 1 0 0,-1 0-1 0 0,1 0 1 0 0,-1 0-1 0 0,1 0 1 0 0,0-1-1 0 0,-1 1 1 0 0,1 0-1 0 0,-1 0 0 0 0,1 0 1 0 0,-1 0-1 0 0,1-1 1 0 0,-1 1-1 0 0,1 0 1 0 0,-1-1-1 0 0,1 1 1 0 0,-1 0-1 0 0,1-1 1 0 0,-1 1-1 0 0,1-1 1 0 0,-1 1-1 0 0,0 0 1 0 0,1-1-1 0 0,-1 1 1 0 0,0-1-1 0 0,1 1 0 0 0,-1-1 1 0 0,0 1-1 0 0,1-2 1 0 0,0-2 147 0 0,0 0 0 0 0,-1-1-1 0 0,1 1 1 0 0,-1 0 0 0 0,0-8 0 0 0,-2-132 670 0 0,-29-187 0 0 0,19 152-475 0 0,6 52-301 0 0,4 83-55 0 0,-6-55 57 0 0,-2 58-33 0 0,10 39 16 0 0,0 2-205 0 0,0 0 136 0 0,-1 0 1 0 0,1-1-1 0 0,0 1 1 0 0,0 0-1 0 0,0 0 1 0 0,0-1-1 0 0,-1 1 0 0 0,1 0 1 0 0,0 0-1 0 0,0-1 1 0 0,0 1-1 0 0,0 0 1 0 0,0 0-1 0 0,0-1 0 0 0,0 1 1 0 0,0 0-1 0 0,0-1 1 0 0,0 1-1 0 0,0 0 0 0 0,0 0 1 0 0,0-1-1 0 0,0 1 1 0 0,0 0-1 0 0,0 0 1 0 0,0-1-1 0 0,0 1 0 0 0,0 0 1 0 0,0-1-1 0 0,1 1 1 0 0,-1 0-1 0 0,0 0 1 0 0,0 0-1 0 0,0-1 0 0 0,0 1 1 0 0,1 0-1 0 0,-1 0 1 0 0,0-1-1 0 0,0 1 0 0 0,0 0 1 0 0,1 0-1 0 0,-1 0 1 0 0,0 0-1 0 0,1-1 1 0 0,41 2 6 0 0,-19-1 14 0 0,392-7-40 0 0,-61-7 95 0 0,-158 8-72 0 0,26 2-111 0 0,122-7 246 0 0,-272 2-41 0 0,-19-1-180 0 0,-50 9 83 0 0,-3 1-6 0 0,1 0 1 0 0,0-1 0 0 0,0 1-1 0 0,0 0 1 0 0,0 0 0 0 0,0 0-1 0 0,-1 0 1 0 0,1 0 0 0 0,0 0 0 0 0,0 0-1 0 0,0 0 1 0 0,0 0 0 0 0,0 0-1 0 0,0 0 1 0 0,0 0 0 0 0,-1 1-1 0 0,1-1 1 0 0,0 0 0 0 0,0 1-1 0 0,0-1 1 0 0,-1 1 0 0 0,1-1-1 0 0,0 1 1 0 0,0-1 0 0 0,-1 1 0 0 0,1-1-1 0 0,0 1 1 0 0,-1 0 0 0 0,1-1-1 0 0,-1 1 1 0 0,1 1 0 0 0,1 24-86 0 0,-2-23 80 0 0,-2 13 66 0 0,1 6-59 0 0,0 0 0 0 0,1 0 0 0 0,6 37 0 0 0,-3-35 72 0 0,0 33 0 0 0,-3 19 143 0 0,0 3-125 0 0,1-38-8 0 0,-6 61 0 0 0,-12 0 149 0 0,14-87-192 0 0,-1 1 0 0 0,-1-1 0 0 0,-1-1-1 0 0,-10 22 1 0 0,10-21 13 0 0,-2 11-37 0 0,5-19 3 0 0,-8 23 27 0 0,0 1-1 0 0,-6 34 0 0 0,17-63 23 0 0,-8 35 16 0 0,8-35-80 0 0,-1 0 0 0 0,1 0 0 0 0,0 0-1 0 0,0 1 1 0 0,0-1 0 0 0,0 0 0 0 0,0 0 0 0 0,0 0 0 0 0,1 0 0 0 0,-1 0-1 0 0,1 1 1 0 0,0-1 0 0 0,-1 0 0 0 0,2 2 0 0 0,-1-2 84 0 0,9 8 58 0 0,17-6-159 0 0,-23-3 24 0 0,28 0 41 0 0,26 1-146 0 0,44 0 29 0 0,574-26 236 0 0,-416 16-150 0 0,-231 7-36 0 0,141 4-122 0 0,-62-3 75 0 0,-105 0 68 0 0,16-2 49 0 0,-9 1-18 0 0,-7 1-61 0 0,-1-1 4 0 0,8 0 39 0 0,-7 0-20 0 0,7 1 16 0 0,1-1 0 0 0,-1 0-1 0 0,1 0 1 0 0,11-4-1 0 0,-16 4 30 0 0,-4 0-23 0 0,4-1-98 0 0,-6 2 91 0 0,1 0-1 0 0,0 0 1 0 0,-1 0-1 0 0,1 0 0 0 0,0-1 1 0 0,-1 1-1 0 0,1 0 1 0 0,-1 0-1 0 0,1-1 0 0 0,-1 1 1 0 0,1 0-1 0 0,0 0 1 0 0,-1-1-1 0 0,1 1 0 0 0,-1-1 1 0 0,1 1-1 0 0,-1 0 1 0 0,0-1-1 0 0,1 1 0 0 0,-1-1 1 0 0,1 1-1 0 0,-1-1 1 0 0,0 1-1 0 0,1-1 0 0 0,-1 0 1 0 0,0 1-1 0 0,0-1 1 0 0,1 0-1 0 0,-5-27-142 0 0,3 25 125 0 0,0-3 18 0 0,0 0 1 0 0,0 0-1 0 0,1 0 0 0 0,0-10 0 0 0,-1-40 134 0 0,0 36-68 0 0,0-1 1 0 0,2 1-1 0 0,0-1 0 0 0,8-33 1 0 0,12-23 47 0 0,-8 31 211 0 0,-2-1 0 0 0,8-69 0 0 0,0-201 635 0 0,-18 302-919 0 0,-1-5-6 0 0,-3-4-21 0 0,3 13-37 0 0,0 9 4 0 0,0-1 24 0 0,-4-33-64 0 0,4 34 29 0 0,-7-23 58 0 0,4 20-50 0 0,1 3 28 0 0,1 0-1 0 0,0-1 1 0 0,0 1 0 0 0,0 0-1 0 0,0 0 1 0 0,0-1 0 0 0,0 1-1 0 0,1-1 1 0 0,-1 1 0 0 0,1-1-1 0 0,0 1 1 0 0,-1-5 0 0 0,1 5 4 0 0,0 1-42 0 0,-2-7 43 0 0,0 4-7 0 0,0-3-20 0 0,1 5-5 0 0,-2-33-140 0 0,3 33 153 0 0,0 1-35 0 0,0 0 33 0 0,0 1 1 0 0,1-1-1 0 0,-1 0 1 0 0,0 1-1 0 0,1-1 1 0 0,-1 1-1 0 0,0-1 1 0 0,1 1-1 0 0,-1-1 1 0 0,1 0-1 0 0,-1 1 1 0 0,1 0-1 0 0,-1-1 1 0 0,1 1-1 0 0,-1-1 1 0 0,1 1-1 0 0,0 0 1 0 0,-1-1-1 0 0,1 1 1 0 0,0 0-1 0 0,-1 0 1 0 0,1-1-1 0 0,0 1 1 0 0,-1 0 0 0 0,2 0-1 0 0,22-4-98 0 0,-23 4 98 0 0,481-20-511 0 0,-131 10 316 0 0,0-12 259 0 0,-316 21-110 0 0,65 6 0 0 0,-86-4 49 0 0,16 2-37 0 0,43 2 32 0 0,16 1-7 0 0,-86-5 1 0 0,0-1 1 0 0,43 3 27 0 0,-43-3-21 0 0,16 3-43 0 0,-17-3 42 0 0,1 1 0 0 0,-1-1 0 0 0,0 1 0 0 0,0 0 0 0 0,0 0 0 0 0,-1 0 0 0 0,1 0-1 0 0,0 0 1 0 0,0 0 0 0 0,0 0 0 0 0,-1 1 0 0 0,1-1 0 0 0,-1 1 0 0 0,1-1 0 0 0,-1 1 0 0 0,1-1 0 0 0,1 4-1 0 0,1 3-15 0 0,0 0 0 0 0,-1-1-1 0 0,1 1 1 0 0,-2 1 0 0 0,3 10-1 0 0,0-4 53 0 0,-2 11 21 0 0,-3-7-34 0 0,-4 168 26 0 0,0-35-25 0 0,-1-58 62 0 0,0-29-19 0 0,1-16 121 0 0,7 89 1 0 0,4-101-80 0 0,-7-35-71 0 0,0 1 8 0 0,-4 20 16 0 0,3-21-28 0 0,1 0-54 0 0,-1 20 103 0 0,0-20-88 0 0,-5 22-14 0 0,4-15 19 0 0,1-7 17 0 0,0 0-38 0 0,-4 3 61 0 0,4-3-9 0 0,-11 18 46 0 0,11-16-52 0 0,1-4-25 0 0,-1 1-1 0 0,1-1 0 0 0,0 0 1 0 0,0 0-1 0 0,0 1 0 0 0,0-1 1 0 0,0 0-1 0 0,0 0 0 0 0,0 1 0 0 0,0-1 1 0 0,0 0-1 0 0,0 0 0 0 0,1 1 1 0 0,-1-1-1 0 0,0 0 0 0 0,0 0 1 0 0,0 1-1 0 0,0-1 0 0 0,0 0 1 0 0,0 0-1 0 0,0 1 0 0 0,1-1 1 0 0,-1 0-1 0 0,0 0 0 0 0,0 0 1 0 0,0 0-1 0 0,1 1 0 0 0,-1-1 1 0 0,0 0-1 0 0,0 0 0 0 0,1 0 1 0 0,13 5-10 0 0,-3-2 27 0 0,1 0 0 0 0,0-1 1 0 0,0 0-1 0 0,18 0 0 0 0,-1 0-10 0 0,525 26-3 0 0,-455-26 11 0 0,200 26 57 0 0,-137-10-119 0 0,-70-9 150 0 0,-30-8-98 0 0,-1 1-56 0 0,-58-2 66 0 0,16 0 125 0 0,-7 0-130 0 0,-9 0 66 0 0,4-6-5109 0 0,-11-10-8154 0 0,4 15 12963 0 0,-1 0-1 0 0,0 0 1 0 0,1 0-1 0 0,-1 0 0 0 0,0 0 1 0 0,0 0-1 0 0,0 0 1 0 0,-1-1-1 0 0,-12-11-1556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3172 0 0,'-1'3'1183'0'0,"-4"10"-47"0"0,4-9 840 0 0,0-2-1070 0 0,2 23 2528 0 0,0-23-2438 0 0,4 4-458 0 0,-5-7-490 0 0,0 1 1 0 0,0 0 0 0 0,0 0 0 0 0,0 0 0 0 0,0 0 0 0 0,0 0 0 0 0,0 0-1 0 0,0 0 1 0 0,0-1 0 0 0,0 1 0 0 0,0 0 0 0 0,0 0 0 0 0,0 0 0 0 0,0 0-1 0 0,0 0 1 0 0,0 0 0 0 0,0-1 0 0 0,0 1 0 0 0,0 0 0 0 0,0 0 0 0 0,0 0 0 0 0,0 0-1 0 0,0 0 1 0 0,0 0 0 0 0,0 0 0 0 0,0 0 0 0 0,0-1 0 0 0,0 1 0 0 0,0 0-1 0 0,0 0 1 0 0,1 0 0 0 0,-1 0 0 0 0,0 0 0 0 0,0 0 0 0 0,0 0 0 0 0,0 0-1 0 0,0 0 1 0 0,0 0 0 0 0,0 0 0 0 0,0 0 0 0 0,1 0 0 0 0,-1 0 0 0 0,0 0 0 0 0,0 0-1 0 0,0 0 1 0 0,0 0 0 0 0,0 0 0 0 0,0 0 0 0 0,1 0 0 0 0,-1 0 0 0 0,0 0-1 0 0,0 0 1 0 0,0 0 0 0 0,0 0 0 0 0,0 0 0 0 0,0 0 0 0 0,0 0 0 0 0,1 0-1 0 0,-4-25 21 0 0,3 19 37 0 0,-15-15-1965 0 0,3 4-10186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29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0 860 0 0,'0'0'4839'0'0,"-6"4"-4683"0"0,5-1 993 0 0,5-2 2573 0 0,44 0-2516 0 0,-44-1-850 0 0,-1 0-208 0 0,32 0 385 0 0,-32 0-418 0 0,13 0 170 0 0,-13 0-141 0 0,33 0 363 0 0,-32 0-388 0 0,-1 1-49 0 0,61 7 503 0 0,-61-7-471 0 0,0-1-59 0 0,8 0-24 0 0,-8 0 19 0 0,27 5 138 0 0,-27-4-149 0 0,78 6 1418 0 0,-78-7-1348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1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79 1656 0 0,'-2'-3'762'0'0,"-2"-9"189"0"0,-3-19 9376 0 0,8 22-11025 0 0,0 6 2077 0 0,11-11-97 0 0,-4 8 2889 0 0,-13 13-4145 0 0,4-5-6 0 0,-1 0 0 0 0,0 1 0 0 0,0-1 1 0 0,0 0-1 0 0,0 0 0 0 0,0 0 0 0 0,-1 0 1 0 0,-4 2-1 0 0,6-3 33 0 0,0 1-14 0 0,0 0 0 0 0,0 0 0 0 0,0 0 0 0 0,-1 0 0 0 0,1 0 0 0 0,0-1-1 0 0,-1 1 1 0 0,0 0 0 0 0,-2 1 0 0 0,-5 8 178 0 0,-8 15 69 0 0,1 0-1 0 0,-20 48 1 0 0,34-68-264 0 0,1 0 1 0 0,-1 0-1 0 0,2 0 0 0 0,-1 0 0 0 0,1 0 1 0 0,0 10-1 0 0,0-10-13 0 0,0-3-23 0 0,0 13 57 0 0,0-10-28 0 0,1 0 1 0 0,0 0-1 0 0,0 1 0 0 0,1-1 1 0 0,0 0-1 0 0,4 11 1 0 0,-4-13 1 0 0,23 56 477 0 0,0 1-130 0 0,-24-59-310 0 0,13 41 424 0 0,0 7-51 0 0,-13-48-318 0 0,0 1-48 0 0,6 18 75 0 0,-6-19-144 0 0,0 0 0 0 0,0 1 1 0 0,0-1-1 0 0,0 0 1 0 0,0 0-1 0 0,1 0 1 0 0,-1-1-1 0 0,4 4 1 0 0,18 11-7139 0 0,2-27-8316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2824 0 0,'0'0'3929'0'0,"6"-7"-2620"0"0,-3 3 1629 0 0,52-109 2475 0 0,-15 33-4548 0 0,67-114 781 0 0,-91 178-1480 0 0,-14 14 2 0 0,0 0 1 0 0,0 0-1 0 0,0 0 0 0 0,0 0 0 0 0,0 0 0 0 0,-1 0 1 0 0,3-4-1 0 0,0 9 5 0 0,13 10-62 0 0,-15-11-67 0 0,-1 1 1 0 0,1 0-1 0 0,-1 0 1 0 0,0 0-1 0 0,0 0 1 0 0,0 1-1 0 0,0-1 0 0 0,0 0 1 0 0,-1 0-1 0 0,1 1 1 0 0,-1-1-1 0 0,0 7 1 0 0,0-8-17 0 0,1 12 100 0 0,1 42 615 0 0,3 0 0 0 0,20 93-1 0 0,-4-80-433 0 0,-16-49 1777 0 0,-3-12-2839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3684 0 0,'0'0'8684'0'0,"5"-2"-7967"0"0,7-2 139 0 0,0 1 0 0 0,0 0 0 0 0,0 1 1 0 0,23-1-1 0 0,14 1-2469 0 0,-25 1-2925 0 0,-2 1-3551 0 0,-11 0 6159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155 108 2528 0 0,'0'0'9446'0'0,"-8"2"-9137"0"0,-42 5 493 0 0,48-7-559 0 0,-3 0-16 0 0,-17-2 350 0 0,-36-8 0 0 0,56 9-542 0 0,1-1 0 0 0,-4-4-20 0 0,3 5-9 0 0,3-2-27 0 0,-1 0 0 0 0,1 0 1 0 0,-1 0-1 0 0,1 0 0 0 0,0 0 0 0 0,0 1 0 0 0,0-1 1 0 0,0 0-1 0 0,1 1 0 0 0,-1-1 0 0 0,1 1 0 0 0,0-1 1 0 0,2-3-1 0 0,31-26 41 0 0,-34 30 22 0 0,8-4 238 0 0,4-4 382 0 0,-13 10-590 0 0,0 0 0 0 0,1 0 1 0 0,-1 0-1 0 0,0-1 0 0 0,0 1 1 0 0,0 0-1 0 0,1 0 0 0 0,-1 0 0 0 0,0 0 1 0 0,0 0-1 0 0,0-1 0 0 0,1 1 0 0 0,-1 0 1 0 0,0 0-1 0 0,0 0 0 0 0,1 0 1 0 0,-1 0-1 0 0,0 0 0 0 0,0 0 0 0 0,1 0 1 0 0,-1 0-1 0 0,0 0 0 0 0,0 0 0 0 0,1 0 1 0 0,-1 0-1 0 0,0 0 0 0 0,0 0 1 0 0,1 0-1 0 0,-1 0 0 0 0,0 0 0 0 0,0 0 1 0 0,0 0-1 0 0,1 1 0 0 0,-1-1 0 0 0,0 0 1 0 0,1 0-1 0 0,5 16 177 0 0,-5-12 11 0 0,1 11 200 0 0,2 86 2050 0 0,-4-35-1454 0 0,0-63-963 0 0,0 15 68 0 0,-2-10 329 0 0,2-6-1170 0 0,0-1 0 0 0,1 0 1 0 0,-1 1-1 0 0,0-1 0 0 0,1 0 0 0 0,-1 1 0 0 0,1-1 0 0 0,0 0 1 0 0,-1 0-1 0 0,1 0 0 0 0,1 2 0 0 0,22-24-14160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94 4340 0 0,'5'0'12812'0'0,"-11"59"-10777"0"0,4-25-611 0 0,-8 54 0 0 0,0-16-311 0 0,1 17-120 0 0,9-86-970 0 0,-2 5 35 0 0,1-5-90 0 0,1-10-198 0 0,3-138-634 0 0,-4 92 676 0 0,-1 22 74 0 0,4-37 1 0 0,-1 59 110 0 0,1 1 0 0 0,-1-1 0 0 0,1 0 0 0 0,0 1-1 0 0,1 0 1 0 0,0-1 0 0 0,1 1 0 0 0,7-13 0 0 0,-9 18-12 0 0,1-1 1 0 0,0 1 0 0 0,-1-1-1 0 0,2 1 1 0 0,-1 0-1 0 0,0 0 1 0 0,1 1 0 0 0,-1-1-1 0 0,1 1 1 0 0,0-1-1 0 0,6-2 1 0 0,1 0 31 0 0,-7 3-9 0 0,1 0-1 0 0,0 0 0 0 0,0 0 1 0 0,1 1-1 0 0,-1-1 0 0 0,0 1 1 0 0,0 1-1 0 0,9-1 0 0 0,-8 1-11 0 0,-2 0 5 0 0,1 1 0 0 0,0-1 1 0 0,-1 1-1 0 0,1 0 0 0 0,-1 0 0 0 0,0 0 0 0 0,1 1 1 0 0,-1-1-1 0 0,0 1 0 0 0,0 0 0 0 0,0 0 1 0 0,0 1-1 0 0,4 2 0 0 0,-3-2-12 0 0,-2 0 17 0 0,1 0 0 0 0,-1 0-1 0 0,1 0 1 0 0,-1 1 0 0 0,0-1 0 0 0,0 1-1 0 0,0 0 1 0 0,-1 0 0 0 0,3 4 0 0 0,-2-3 39 0 0,-1-1 1 0 0,1 1-1 0 0,-1 0 1 0 0,0 0-1 0 0,-1 1 1 0 0,1-1-1 0 0,0 9 1 0 0,-2-11 66 0 0,-6 12 120 0 0,3-11-190 0 0,0 1-1 0 0,0-1 0 0 0,0 0 0 0 0,-1 0 0 0 0,0 0 0 0 0,1-1 0 0 0,-1 1 0 0 0,-1-1 0 0 0,1 0 0 0 0,0 0 0 0 0,-1 0 0 0 0,-6 2 1 0 0,0 2 42 0 0,-31 17 35 0 0,40-22-102 0 0,0-1 3 0 0,-5 3-40 0 0,5-3 108 0 0,7 3-106 0 0,1 0 18 0 0,0-1-1 0 0,0 1 1 0 0,0-1 0 0 0,0-1-1 0 0,10 4 1 0 0,-7-3 2 0 0,0 1 1 0 0,0 0 0 0 0,15 9-1 0 0,-11-3-42 0 0,-4-4 29 0 0,0 0 1 0 0,0 1-1 0 0,-1 1 0 0 0,9 8 1 0 0,-14-12 28 0 0,0 0 0 0 0,0 0 0 0 0,-1 0 0 0 0,1 1 0 0 0,-1-1 0 0 0,0 1 0 0 0,-1-1 0 0 0,1 1 0 0 0,-1 0 0 0 0,0-1 0 0 0,1 9 0 0 0,-1-7 37 0 0,0-3 20 0 0,-1 1 0 0 0,0 0 0 0 0,-1-1 1 0 0,1 1-1 0 0,0-1 0 0 0,-1 1 1 0 0,0-1-1 0 0,0 1 0 0 0,0-1 0 0 0,0 1 1 0 0,-4 5-1 0 0,1-4 14 0 0,0-1 0 0 0,0 0 1 0 0,0 0-1 0 0,0 0 0 0 0,-1 0 0 0 0,0-1 0 0 0,0 0 1 0 0,0 0-1 0 0,0 0 0 0 0,0-1 0 0 0,-1 0 0 0 0,1 0 0 0 0,-9 2 1 0 0,2-1-245 0 0,0-1 1 0 0,1-1-1 0 0,-1 0 1 0 0,0-1-1 0 0,0 0 1 0 0,-18-4-1 0 0,-1-2-1571 0 0,20 2-1263 0 0,2-2-3385 0 0,4-5-1239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167 156 3388 0 0,'0'0'11474'0'0,"-9"0"-11195"0"0,-71-2 802 0 0,73 2-1007 0 0,0-1 0 0 0,1 0 0 0 0,-1-1 0 0 0,0 0 0 0 0,0 0 0 0 0,1 0 0 0 0,-1-1 0 0 0,-11-6 0 0 0,17 8-153 0 0,-3-24-384 0 0,4 22 400 0 0,16-23-272 0 0,40-28 283 0 0,-55 53 134 0 0,2-1 2 0 0,26-17 3637 0 0,-27 23-3493 0 0,-1 0-87 0 0,0 0 0 0 0,-1 0 0 0 0,1 1-1 0 0,-1-1 1 0 0,0 0 0 0 0,0 1 0 0 0,0-1 0 0 0,0 0 0 0 0,-1 1-1 0 0,0-1 1 0 0,0 0 0 0 0,0 0 0 0 0,-2 5 0 0 0,-1 5 166 0 0,-21 119 1865 0 0,24-131-2114 0 0,1 0-1775 0 0,-4 13 5538 0 0,3-9-5673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 2824 0 0,'0'0'5575'0'0,"-5"-1"-4833"0"0,-17-2-57 0 0,17 2-35 0 0,2 2-39 0 0,-10 0-25 0 0,10-1-38 0 0,0 1-30 0 0,-8 2-68 0 0,1 0 0 0 0,-1 1-1 0 0,1 1 1 0 0,0 0 0 0 0,0 0-1 0 0,0 1 1 0 0,0 0 0 0 0,1 1-1 0 0,0 0 1 0 0,1 0 0 0 0,0 1-1 0 0,-8 10 1 0 0,8-8-106 0 0,1 1-1 0 0,0 1 1 0 0,1 0-1 0 0,0 0 1 0 0,1 0 0 0 0,0 0-1 0 0,1 1 1 0 0,0 0-1 0 0,1-1 1 0 0,1 2-1 0 0,-2 25 1 0 0,4-34-237 0 0,0 0 0 0 0,0 1 0 0 0,0-1 0 0 0,0 0 0 0 0,1 1 0 0 0,0-1 0 0 0,1 0 0 0 0,-1 0 0 0 0,1 0 0 0 0,0 0 0 0 0,3 8 0 0 0,-1-7 27 0 0,0 0-27 0 0,0 0 1 0 0,1-1-1 0 0,0 1 0 0 0,0-1 1 0 0,0 0-1 0 0,1-1 0 0 0,6 5 0 0 0,-2-2 26 0 0,1-1 0 0 0,-1 0 0 0 0,1 0 0 0 0,21 7 0 0 0,-30-13-102 0 0,2 1-25 0 0,43 4-376 0 0,-44-5 25 0 0,1 0-82 0 0,0 0 644 0 0,21 0-2046 0 0,2-2-3817 0 0,-23 1 4301 0 0,0 0 1 0 0,0 0 0 0 0,0 0 0 0 0,0 0 0 0 0,0-1 0 0 0,0 1-1 0 0,0-1 1 0 0,0 0 0 0 0,-1 0 0 0 0,5-4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3744 0 0,'0'0'12234'0'0,"-8"1"-11881"0"0,-24 3 12 0 0,27-3-156 0 0,0 1-1 0 0,0 0 0 0 0,0 0 0 0 0,1 0 1 0 0,-1 1-1 0 0,1-1 0 0 0,-1 1 1 0 0,1 0-1 0 0,-7 6 0 0 0,7-5-131 0 0,-21 15 730 0 0,2 2 0 0 0,-43 46 0 0 0,65-66-919 0 0,-1 4 1301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4308 0 0,'0'0'13585'0'0,"5"2"-13010"0"0,2 2-174 0 0,-1 0 0 0 0,0 0 0 0 0,0 0 1 0 0,0 1-1 0 0,0 0 0 0 0,-1 0 0 0 0,0 1 1 0 0,0-1-1 0 0,0 1 0 0 0,5 9 0 0 0,-7-8-153 0 0,0 0 0 0 0,0 1 0 0 0,-1-1 0 0 0,0 1 0 0 0,-1-1 0 0 0,1 1 0 0 0,-1-1 0 0 0,-1 1 0 0 0,1 0-1 0 0,-1 0 1 0 0,-1-1 0 0 0,-1 11 0 0 0,-3 11 706 0 0,-15 52 0 0 0,15-64-689 0 0,-75 193 2828 0 0,76-200-3033 0 0,-15 27 713 0 0,-27 18-209 0 0,36-44-564 0 0,-1 1 0 0 0,1-3 0 0 0,0 1 0 0 0,0-1 0 0 0,1 0 0 0 0,-7 5-79 0 0,14-13-365 0 0,-3 2-65 0 0,2-2-920 0 0,-32-40-26341 0 0,29 30 25866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2240 0 0,'-8'1'444'0'0,"3"-1"31"0"0,0 1 0 0 0,1-1 0 0 0,-1 1 1 0 0,1 0-1 0 0,-1 0 0 0 0,-5 2 0 0 0,9-2 489 0 0,-1 1-215 0 0,1 5 2532 0 0,28-2-1647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41 1812 0 0,'0'0'1743'0'0,"7"-8"540"0"0,3-2 4370 0 0,15-10-2247 0 0,-23 19-3325 0 0,0 0-967 0 0,6 1 279 0 0,-10 4 835 0 0,-11 7 667 0 0,9-8-2458 0 0,-1 1 665 0 0,-25 35 374 0 0,22-29-342 0 0,1 0 0 0 0,0 0 0 0 0,1 0 0 0 0,0 1 0 0 0,1 0-1 0 0,0 0 1 0 0,1 0 0 0 0,-4 16 0 0 0,6-18-30 0 0,1 1 0 0 0,0 0 0 0 0,1 16-1 0 0,0-16-27 0 0,0 2 13 0 0,1 0 0 0 0,0 0 1 0 0,1 1-1 0 0,0-1 1 0 0,1 0-1 0 0,1 0 0 0 0,0-1 1 0 0,6 14-1 0 0,-1-8 64 0 0,0-1 0 0 0,1 0 0 0 0,1 0 0 0 0,0-1 0 0 0,21 20 0 0 0,73 60 764 0 0,-104-94-879 0 0,23 18 159 0 0,-13-10-88 0 0,2 0 1811 0 0,7 1-6157 0 0,-19-9 3561 0 0,1 0 0 0 0,0-1 1 0 0,0 1-1 0 0,0-1 0 0 0,-1 0 0 0 0,1 1 0 0 0,0-1 1 0 0,0 0-1 0 0,0 0 0 0 0,0 0 0 0 0,0 0 0 0 0,-1-1 1 0 0,1 1-1 0 0,3-1 0 0 0,0-1-2378 0 0,-7-8-3576 0 0,2 7 5914 0 0,-1 1-1300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2608 0 0,'0'0'11183'0'0,"2"4"-10703"0"0,-2-4-417 0 0,0 0 1 0 0,0 1-1 0 0,0-1 0 0 0,0 1 0 0 0,0-1 0 0 0,0 0 0 0 0,0 1 0 0 0,0-1 0 0 0,0 1 0 0 0,1-1 1 0 0,-1 0-1 0 0,0 1 0 0 0,0-1 0 0 0,0 0 0 0 0,1 1 0 0 0,-1-1 0 0 0,0 0 0 0 0,0 1 0 0 0,1-1 1 0 0,-1 0-1 0 0,0 0 0 0 0,1 1 0 0 0,-1-1 0 0 0,0 0 0 0 0,1 0 0 0 0,-1 0 0 0 0,0 1 1 0 0,1-1-1 0 0,-1 0 0 0 0,1 0 0 0 0,-1 0 0 0 0,0 0 0 0 0,1 0 0 0 0,0 0 0 0 0,5-14 3882 0 0,5-13-4071 0 0,22-39 524 0 0,-2-2 0 0 0,24-83 0 0 0,-42 115 92 0 0,26-55 0 0 0,-22 68 849 0 0,-12 26-1191 0 0,12 8 36 0 0,-14-8-94 0 0,0 1-1 0 0,0 0 0 0 0,0 0 1 0 0,-1 0-1 0 0,1 0 1 0 0,-1 0-1 0 0,0 1 0 0 0,0-1 1 0 0,-1 1-1 0 0,1-1 1 0 0,0 7-1 0 0,3 7 103 0 0,77 237 1923 0 0,-74-232-2047 0 0,-4-12 8 0 0,0 0-1 0 0,1 0 0 0 0,1-1 1 0 0,10 17-1 0 0,-14-24-70 0 0,7 15 70 0 0,-1 2-100 0 0,-8-18-154 0 0,-33-13-19141 0 0,13 1 14435 0 0,3 1 2841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3880 0 0,'0'0'4761'0'0,"18"-8"-2845"0"0,1 8-1048 0 0,-2-1-736 0 0,8-3-776 0 0,-12 3-1116 0 0,11-2-3045 0 0,-12 0 2781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3684 0 0,'0'0'7706'0'0,"-5"4"-6882"0"0,-30 28 1734 0 0,-39 51-468 0 0,68-77-5823 0 0,1-1 0 0 0,1 1 1 0 0,-9 12-1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93 3888 0 0,'0'0'4424'0'0,"-5"2"-3514"0"0,-35 7 2155 0 0,36-9-2428 0 0,0 0-62 0 0,-13 0 249 0 0,0 0 1 0 0,-1-1-1 0 0,1-1 0 0 0,-28-6 1 0 0,43 7-771 0 0,0 1 1 0 0,1-1-1 0 0,-1 0 1 0 0,0 1-1 0 0,0-1 1 0 0,0 0-1 0 0,0 0 1 0 0,1 0-1 0 0,-1-1 1 0 0,0 1-1 0 0,1 0 1 0 0,-2-2-1 0 0,2 2-43 0 0,1 0 0 0 0,-1 1 0 0 0,1-1 0 0 0,0 0 0 0 0,-1 1-1 0 0,1-1 1 0 0,0 0 0 0 0,0 0 0 0 0,0 1 0 0 0,-1-1 0 0 0,1 0 0 0 0,0 0 0 0 0,0 0 0 0 0,0 1 0 0 0,0-1-1 0 0,0 0 1 0 0,0 0 0 0 0,0 1 0 0 0,1-1 0 0 0,-1 0 0 0 0,1-1 0 0 0,1-3-13 0 0,1 0 0 0 0,1 0 0 0 0,-1 0-1 0 0,1 1 1 0 0,-1-1 0 0 0,10-6 0 0 0,-2-1 77 0 0,-11 12-16 0 0,1-1 0 0 0,-1 0 0 0 0,0 1 0 0 0,1-1 0 0 0,-1 1 0 0 0,0-1-1 0 0,1 1 1 0 0,-1 0 0 0 0,1-1 0 0 0,-1 1 0 0 0,1-1 0 0 0,-1 1 0 0 0,1 0 0 0 0,-1-1 0 0 0,1 1 0 0 0,-1 0 0 0 0,1 0 0 0 0,-1-1-1 0 0,1 1 1 0 0,0 0 0 0 0,-1 0 0 0 0,1 0 0 0 0,-1 0 0 0 0,1 0 0 0 0,0 0 0 0 0,-1 0 0 0 0,1 0 0 0 0,-1 0 0 0 0,1 0 0 0 0,1 0-1 0 0,3 14 1129 0 0,-4-10-1445 0 0,0 1 483 0 0,0-2 23 0 0,0 9 116 0 0,1 0 0 0 0,-1 1 0 0 0,-1-1 0 0 0,-2 15 1 0 0,1-2 106 0 0,3 39 0 0 0,2-47 1816 0 0,-4-17-2839 0 0,0 1 0 0 0,1 0-1 0 0,-1-1 1 0 0,0 1 0 0 0,1 0-1 0 0,8 5-6627 0 0,6-7-5544 0 0,-4-3 11048 0 0,-7 1-237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4976 0 0,'6'-3'9448'0'0,"0"7"-6860"0"0,2 7-4187 0 0,-7-9 2638 0 0,0 1-779 0 0,1 0 0 0 0,-1 0 0 0 0,0 1 0 0 0,-1-1 0 0 0,1 0 0 0 0,-1 1 0 0 0,1-1 1 0 0,-1 0-1 0 0,0 1 0 0 0,0-1 0 0 0,-1 6 0 0 0,0 1 90 0 0,2 15 489 0 0,-2 0 1 0 0,-1 0-1 0 0,-5 24 0 0 0,-1 17 409 0 0,5-24-683 0 0,3-39-436 0 0,0-3-139 0 0,0 7 148 0 0,0-5-237 0 0,1-5-393 0 0,4-55-43 0 0,-1-91-661 0 0,-3 135 1155 0 0,1 1-1 0 0,0-1 1 0 0,1 0-1 0 0,0 1 1 0 0,1-1-1 0 0,1 1 1 0 0,0 0 0 0 0,0 1-1 0 0,2-1 1 0 0,-1 1-1 0 0,17-21 1 0 0,-20 27 36 0 0,0 1 1 0 0,1 1 0 0 0,0-1 0 0 0,0 1-1 0 0,0-1 1 0 0,0 1 0 0 0,1 0 0 0 0,0 1-1 0 0,0-1 1 0 0,0 1 0 0 0,0 0 0 0 0,0 0-1 0 0,1 0 1 0 0,-1 1 0 0 0,1 0-1 0 0,-1 0 1 0 0,1 0 0 0 0,0 1 0 0 0,10-1-1 0 0,-13 2 16 0 0,-1 0 1 0 0,1 0-1 0 0,0 0 0 0 0,0 0 0 0 0,-1 1 0 0 0,1-1 0 0 0,0 1 0 0 0,-1-1 0 0 0,1 1 0 0 0,0 0 0 0 0,-1 0 0 0 0,1 1 0 0 0,-1-1 1 0 0,0 0-1 0 0,4 4 0 0 0,-4-4-5 0 0,0 0 1 0 0,0 0 0 0 0,-1 0 0 0 0,1 1-1 0 0,-1-1 1 0 0,1 0 0 0 0,-1 1-1 0 0,1 0 1 0 0,-1-1 0 0 0,0 1 0 0 0,1 0-1 0 0,-1 0 1 0 0,1 2 0 0 0,1 5 47 0 0,-1-6-43 0 0,-1-1 0 0 0,1 1-1 0 0,-1 0 1 0 0,0-1 0 0 0,0 1 0 0 0,0 0-1 0 0,0 0 1 0 0,-1 0 0 0 0,1 0-1 0 0,-1 0 1 0 0,1 3 0 0 0,-2-1-10 0 0,1-3 47 0 0,0 2 21 0 0,-1 0-48 0 0,1-2-7 0 0,0 0 0 0 0,-1 0 0 0 0,1 0 0 0 0,-1 1-1 0 0,1-1 1 0 0,-1 0 0 0 0,0 0 0 0 0,0-1-1 0 0,0 1 1 0 0,0 0 0 0 0,0 0 0 0 0,-1 0 0 0 0,1-1-1 0 0,0 1 1 0 0,-1 0 0 0 0,1-1 0 0 0,-4 3-1 0 0,2 0-2 0 0,-15 12 118 0 0,-18 11 17 0 0,35-25-130 0 0,4 0-183 0 0,36 26 80 0 0,-30-23 80 0 0,-1 0-1 0 0,0 0 0 0 0,0 1 0 0 0,-1 0 0 0 0,0 1 0 0 0,10 10 0 0 0,-14-13 46 0 0,-1-1-1 0 0,1 1 0 0 0,-1-1 1 0 0,0 1-1 0 0,0 0 1 0 0,0 0-1 0 0,-1 0 1 0 0,0 0-1 0 0,1 0 1 0 0,-1 1-1 0 0,-1-1 1 0 0,1 0-1 0 0,0 0 0 0 0,-1 1 1 0 0,0-1-1 0 0,0 0 1 0 0,-1 1-1 0 0,1-1 1 0 0,-1 0-1 0 0,0 0 1 0 0,0 1-1 0 0,0-1 0 0 0,0 0 1 0 0,-1 0-1 0 0,0 0 1 0 0,0 0-1 0 0,0-1 1 0 0,0 1-1 0 0,-4 5 1 0 0,-29 26 641 0 0,31-32-624 0 0,-1-1 0 0 0,1 1 0 0 0,-1-1 1 0 0,0 0-1 0 0,0 0 0 0 0,0 0 0 0 0,0-1 0 0 0,0 0 1 0 0,-8 1-1 0 0,5 0-33 0 0,-1 0-197 0 0,-1-1 0 0 0,1 1 0 0 0,-1-2 0 0 0,1 1 0 0 0,-1-1 1 0 0,1-1-1 0 0,0 1 0 0 0,-12-4 0 0 0,-6-5-3888 0 0,1-4-4751 0 0,25 12 8442 0 0,0 0 1 0 0,0 1-1 0 0,0-1 1 0 0,0 1-1 0 0,1-1 0 0 0,-1 0 1 0 0,0 1-1 0 0,0-1 1 0 0,1 0-1 0 0,-1 0 1 0 0,1 0-1 0 0,-1 0 1 0 0,1 1-1 0 0,-1-1 1 0 0,1 0-1 0 0,-1 0 1 0 0,1 0-1 0 0,0 0 1 0 0,-1-1-1 0 0,-3-11-1707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2700 0 0,'0'0'13543'0'0,"-6"3"-13227"0"0,-7 6 87 0 0,1 0 1 0 0,-1 1-1 0 0,1 1 1 0 0,1 0-1 0 0,-18 22 1 0 0,6-5-117 0 0,8-4-1336 0 0,8-12-3066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186 109 3796 0 0,'0'0'11001'0'0,"-7"1"-10558"0"0,2 0-475 0 0,-3 0 321 0 0,0 1 0 0 0,0-1 1 0 0,-1-1-1 0 0,1 1 0 0 0,-14-2 1 0 0,1-2 220 0 0,11 2-325 0 0,0-1 1 0 0,0 1-1 0 0,0-1 1 0 0,1-1-1 0 0,-1 0 1 0 0,-14-7-1 0 0,22 9-231 0 0,2 1 36 0 0,-1 0 1 0 0,1-1 0 0 0,0 1-1 0 0,-1 0 1 0 0,1-1 0 0 0,0 1-1 0 0,-1 0 1 0 0,1 0-1 0 0,0-1 1 0 0,0 1 0 0 0,0 0-1 0 0,-1-1 1 0 0,1 1 0 0 0,0-1-1 0 0,0 1 1 0 0,0 0-1 0 0,0-1 1 0 0,0 1 0 0 0,0 0-1 0 0,-1-1 1 0 0,1 1 0 0 0,0-1-1 0 0,0 1 1 0 0,0 0-1 0 0,0-1 1 0 0,1 1 0 0 0,-1-1-1 0 0,0 1 1 0 0,0 0 0 0 0,0-1-1 0 0,0 1 1 0 0,0-1 0 0 0,1 0-1 0 0,2-10-103 0 0,-2 8 39 0 0,18-15-105 0 0,-16 14 202 0 0,1 1 0 0 0,0 0 0 0 0,0-1 0 0 0,0 2 0 0 0,0-1 1 0 0,1 0-1 0 0,5-1 0 0 0,-4 0 105 0 0,-4 4-24 0 0,22-14 3511 0 0,-20 38-3177 0 0,-3-20-220 0 0,-5 8 206 0 0,2-3-121 0 0,-3 16 370 0 0,1 0 0 0 0,1 0 0 0 0,0 45 0 0 0,3-68-572 0 0,0 1-56 0 0,3 8 1142 0 0,-3-10-1872 0 0,1 0-1 0 0,-1 0 0 0 0,0 0 0 0 0,1 0 1 0 0,-1 0-1 0 0,1 0 0 0 0,-1 0 1 0 0,1 0-1 0 0,-1-1 0 0 0,1 1 1 0 0,6 5-5487 0 0,-6-5 5487 0 0,0-1-1 0 0,2 1 0 0 0,15-20-10844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 2424 0 0,'0'0'7239'0'0,"-6"0"-6561"0"0,-15-3 11 0 0,15 3 479 0 0,2 1-618 0 0,-9 4 37 0 0,0 0 0 0 0,0 0 1 0 0,1 2-1 0 0,0-1 0 0 0,0 2 0 0 0,1 0 1 0 0,0 0-1 0 0,-14 14 0 0 0,18-15-372 0 0,0 0 0 0 0,1 1-1 0 0,0 0 1 0 0,0 1 0 0 0,1 0 0 0 0,0-1-1 0 0,1 1 1 0 0,0 1 0 0 0,0-1 0 0 0,1 1 0 0 0,1-1-1 0 0,-1 1 1 0 0,0 11 0 0 0,2-13-46 0 0,1 0 0 0 0,0 0-1 0 0,0 1 1 0 0,1-1 0 0 0,2 12 0 0 0,-1-14-30 0 0,0 0 1 0 0,1 0 0 0 0,-1 0 0 0 0,1 0 0 0 0,1 0-1 0 0,-1-1 1 0 0,1 1 0 0 0,0-1 0 0 0,0 0 0 0 0,1 0 0 0 0,9 8-1 0 0,-6-6-50 0 0,1 0-1 0 0,1-1 1 0 0,-1 0-1 0 0,1-1 0 0 0,19 8 1 0 0,-14-7-916 0 0,1-1-1 0 0,0-1 1 0 0,30 5-1 0 0,-19-5-5117 0 0,4-16-6732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17:30:3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 4300 0 0,'-6'-2'15264'0'0,"13"19"-15032"0"0,2 7 1261 0 0,24 44 1 0 0,-30-63-1349 0 0,0 1 0 0 0,0 0-1 0 0,0 0 1 0 0,2 7-1 0 0,3 8 372 0 0,68 129 1897 0 0,-72-140-2242 0 0,-1 1-1 0 0,0 0 1 0 0,-1 0-1 0 0,0-1 1 0 0,0 20-1 0 0,-1-18-57 0 0,0 2 64 0 0,-1 0 0 0 0,-1 0 1 0 0,0-1-1 0 0,-6 25 0 0 0,-18 51 535 0 0,20-73-575 0 0,-6 15 84 0 0,-1 0 1 0 0,-23 40-1 0 0,11-23 56 0 0,17-35-163 0 0,-1-1 0 0 0,-14 19 0 0 0,17-25-58 0 0,4-4-41 0 0,0 5 4508 0 0,-3 0-6227 0 0,-31 12-28448 0 0,14-23 28145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2628 0 0,'0'0'12865'0'0,"2"5"-12581"0"0,12 20 133 0 0,0 0 1 0 0,2-1 0 0 0,1 0-1 0 0,1-1 1 0 0,1-1 0 0 0,0-1-1 0 0,2-1 1 0 0,43 33 0 0 0,-59-49-401 0 0,1-1 0 0 0,-1 0 1 0 0,1 0-1 0 0,-1-1 0 0 0,1 1 0 0 0,0-1 1 0 0,0 0-1 0 0,11 1 0 0 0,-14-2 8 0 0,13-2 2 0 0,-13 0-92 0 0,13-3-101 0 0,-14 3 127 0 0,-1 0-1 0 0,1-1 1 0 0,0 1-1 0 0,0-1 1 0 0,0 1-1 0 0,-1-1 0 0 0,1 1 1 0 0,-1-1-1 0 0,1 0 1 0 0,-1 0-1 0 0,0 0 1 0 0,0 1-1 0 0,0-1 0 0 0,0-1 1 0 0,0 1-1 0 0,1-3 1 0 0,2-14-132 0 0,-4 18 91 0 0,-1-2-97 0 0,1 1 163 0 0,-1 1-1 0 0,1-1 1 0 0,-1 1 0 0 0,1-1 0 0 0,-1 1 0 0 0,0 0 0 0 0,0-1 0 0 0,0 1 0 0 0,0 0 0 0 0,0 0 0 0 0,0 0 0 0 0,0 0-1 0 0,-2-2 1 0 0,1 2-45 0 0,-1 1 12 0 0,-9 1 43 0 0,8-1 52 0 0,0 1-20 0 0,-116 58 684 0 0,28-13 122 0 0,74-34 316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1 376 2148 0 0,'0'0'16690'0'0,"0"-3"-16654"0"0,5-23 344 0 0,-4 24-299 0 0,-1-1-46 0 0,7-54 690 0 0,-7 55-603 0 0,0-1 23 0 0,0-9-41 0 0,0 10-13 0 0,0-1 7 0 0,0-22 321 0 0,0 22-278 0 0,0 1-84 0 0,0-8-10 0 0,0 8 97 0 0,0-1-92 0 0,-1-2-8 0 0,0 1 0 0 0,1-1-1 0 0,0 0 1 0 0,0 0-1 0 0,0 1 1 0 0,1-1 0 0 0,-1 0-1 0 0,3-5 1 0 0,0-13 78 0 0,-3 21-100 0 0,0-1 27 0 0,0-17-12 0 0,0 19-47 0 0,5-23 197 0 0,1-47 423 0 0,-5 69-370 0 0,-2-1-194 0 0,1-13 449 0 0,0 15-483 0 0,0 1 1 0 0,0 0 0 0 0,0 0-1 0 0,1 0 1 0 0,-1-1 0 0 0,0 1-1 0 0,0 0 1 0 0,0 0-1 0 0,0 0 1 0 0,0 0 0 0 0,0-1-1 0 0,0 1 1 0 0,1 0 0 0 0,-1 0-1 0 0,0 0 1 0 0,0 0 0 0 0,0 0-1 0 0,0 0 1 0 0,1-1-1 0 0,-1 1 1 0 0,0 0 0 0 0,0 0-1 0 0,0 0 1 0 0,1 0 0 0 0,-1 0-1 0 0,0 0 1 0 0,0 0-1 0 0,0 0 1 0 0,1 0 0 0 0,-1 0-1 0 0,0 0 1 0 0,0 0 0 0 0,0 0-1 0 0,1 0 1 0 0,16 11 299 0 0,-15-9-374 0 0,2 2 118 0 0,0-2-22 0 0,-1 0 0 0 0,1 1 0 0 0,-1-1 1 0 0,1 1-1 0 0,4 6 0 0 0,2 0-22 0 0,41 40 109 0 0,-4 3 24 0 0,83 66-34 0 0,-128-117-115 0 0,6 6 22 0 0,-7-7-16 0 0,0 0 1 0 0,0 1-1 0 0,-1-1 0 0 0,1 0 0 0 0,0 1 1 0 0,0-1-1 0 0,-1 1 0 0 0,1-1 0 0 0,0 1 0 0 0,-1-1 1 0 0,1 1-1 0 0,0 0 0 0 0,-1-1 0 0 0,1 1 1 0 0,-1 0-1 0 0,1-1 0 0 0,0 2 0 0 0,23 30 44 0 0,-19-23-152 0 0,-3-5-3467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2600 0 0,'0'0'8228'0'0,"8"0"-7724"0"0,24 0-20 0 0,-24 0-47 0 0,-4 0-62 0 0,112-8 2099 0 0,-70 4-7360 0 0,-34 1 867 0 0,-2-1 788 0 0,3-1 1217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 3232 0 0,'7'-4'8389'0'0,"24"-18"-3707"0"0,-16 8-1451 0 0,-27 30-2822 0 0,0 1 1 0 0,-13 25 0 0 0,18-28-187 0 0,-2-1 1 0 0,0 0-1 0 0,0 0 1 0 0,-13 12-1 0 0,21-24-287 0 0,-2 3 1608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45 3488 0 0,'0'0'14684'0'0,"1"5"-14257"0"0,17 130 3879 0 0,-13-95-3692 0 0,13 106 951 0 0,-16-115-1286 0 0,-2-29-114 0 0,0 1-115 0 0,-2 6 4 0 0,2-7-32 0 0,-3-7-768 0 0,-7-20 153 0 0,-9-38 0 0 0,8-7-91 0 0,8 44 488 0 0,-8-30-1 0 0,9 49 174 0 0,1-1 1 0 0,1 1-1 0 0,0 0 1 0 0,0 0-1 0 0,0-1 1 0 0,1 1-1 0 0,0 0 1 0 0,2-9-1 0 0,0 6-29 0 0,0 0 0 0 0,0 0 0 0 0,1 0 0 0 0,4-9-1 0 0,-7 17 6 0 0,0 0 19 0 0,4-7-17 0 0,-3 5 18 0 0,2-3 17 0 0,-2 6 13 0 0,0-1 0 0 0,0 1-1 0 0,0-1 1 0 0,0 1 0 0 0,0 0 0 0 0,1 0-1 0 0,-1 0 1 0 0,1 0 0 0 0,-1 0 0 0 0,0 0 0 0 0,1 1-1 0 0,-1-1 1 0 0,1 1 0 0 0,4-1 0 0 0,-3 1-14 0 0,-1-1 11 0 0,0 2 30 0 0,12 0-14 0 0,-12-1 34 0 0,1 0-38 0 0,11 1 13 0 0,-2 0 38 0 0,2 2-72 0 0,-4 0 13 0 0,1 1-29 0 0,-10-3 48 0 0,2-1-5 0 0,-1 1-5 0 0,-1 0 0 0 0,1 0 0 0 0,0 0 0 0 0,0 0 0 0 0,-1 0 0 0 0,1 1 0 0 0,-1-1 0 0 0,1 1 0 0 0,-1-1 0 0 0,0 1 1 0 0,3 3-1 0 0,-1 0 26 0 0,0 0 0 0 0,-1 0 0 0 0,1 0 1 0 0,-1 1-1 0 0,-1 0 0 0 0,5 10 0 0 0,-7-14-1 0 0,-2 14 26 0 0,1-12-46 0 0,0-1 0 0 0,0 1 0 0 0,0-1-1 0 0,-1 0 1 0 0,0 0 0 0 0,1 0 0 0 0,-1 0 0 0 0,-1 0 0 0 0,1 0 0 0 0,0 0 0 0 0,-1-1 0 0 0,1 1 0 0 0,-6 3 0 0 0,2-1 25 0 0,-1 0 1 0 0,0 0-1 0 0,0-1 1 0 0,-13 7-1 0 0,-26 8 27 0 0,43-18-61 0 0,10 0-119 0 0,14 2 102 0 0,65 10-130 0 0,-81-11 130 0 0,25 8-18 0 0,-21-6 30 0 0,-3-2 23 0 0,0 1-1 0 0,0 0 1 0 0,0 1 0 0 0,0-1-1 0 0,-1 1 1 0 0,9 8 0 0 0,-11-9 14 0 0,-1 0 1 0 0,0 0 0 0 0,0-1-1 0 0,-1 1 1 0 0,1 0 0 0 0,0 1-1 0 0,-1-1 1 0 0,0 0 0 0 0,0 0-1 0 0,0 1 1 0 0,0-1 0 0 0,0 0-1 0 0,-1 1 1 0 0,1 6 0 0 0,-1-7 11 0 0,-1 27 213 0 0,1-27-191 0 0,-1 0-24 0 0,1 0 0 0 0,-1 1 0 0 0,0-1 1 0 0,0 0-1 0 0,0 0 0 0 0,-1 0 1 0 0,1 0-1 0 0,-1 0 0 0 0,1-1 0 0 0,-5 6 1 0 0,1-4-17 0 0,0-1 1 0 0,-1 1-1 0 0,0-1 1 0 0,1 0-1 0 0,-1-1 1 0 0,0 1 0 0 0,-1-1-1 0 0,1 0 1 0 0,-9 1-1 0 0,-61 6-332 0 0,66-8 138 0 0,0-1-418 0 0,1 0 0 0 0,0 0 0 0 0,-1-1 0 0 0,-11-3-1 0 0,14 2-524 0 0,-1-19-17128 0 0,8 17 16315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6 2856 0 0,'0'0'2931'0'0,"15"-6"6246"0"0,-24 12-6452 0 0,-14 9-1628 0 0,-23 19 1 0 0,41-29-997 0 0,0 0 1 0 0,0 1-1 0 0,0-1 1 0 0,1 1-1 0 0,0 0 1 0 0,0 1-1 0 0,0-1 1 0 0,1 1-1 0 0,0-1 1 0 0,1 1-1 0 0,-1 0 1 0 0,1 0-1 0 0,0 0 1 0 0,1 1-1 0 0,0-1 1 0 0,0 0-1 0 0,0 9 1 0 0,1-13-38 0 0,1 0-19 0 0,-1 4 7 0 0,1 0-1 0 0,0-1 1 0 0,0 1-1 0 0,1 0 1 0 0,-1-1-1 0 0,1 1 1 0 0,1-1-1 0 0,0 0 1 0 0,-1 0 0 0 0,2 0-1 0 0,-1 0 1 0 0,1 0-1 0 0,0-1 1 0 0,7 9-1 0 0,-5-8 32 0 0,-2-1-40 0 0,0 0 0 0 0,0-1 0 0 0,1 0 0 0 0,0 0 1 0 0,0 0-1 0 0,0 0 0 0 0,0-1 0 0 0,0 0 0 0 0,1 0 0 0 0,7 3 0 0 0,49 20 339 0 0,-60-25-334 0 0,1 0-39 0 0,54 13 19 0 0,-54-14-27 0 0,12 1 10 0 0,22 3-15 0 0,-34-4-110 0 0,0 0-90 0 0,12 0-98 0 0,-12 0-109 0 0,13-2-832 0 0,-2-5-4898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0 395 2488 0 0,'0'0'11032'0'0,"2"-2"-10749"0"0,4-6-4 0 0,-5 6 604 0 0,-1-1-665 0 0,8-90 2057 0 0,-4 57-1440 0 0,0-36 0 0 0,-3 56-643 0 0,0 0 0 0 0,1-1 0 0 0,0 1 0 0 0,2 1 1 0 0,-1-1-1 0 0,2 0 0 0 0,6-14 0 0 0,-10 28-83 0 0,9-25 528 0 0,-10 27-622 0 0,0 0 0 0 0,0-1 0 0 0,0 1 0 0 0,0 0 0 0 0,0 0 0 0 0,0 0-1 0 0,0-1 1 0 0,0 1 0 0 0,0 0 0 0 0,0 0 0 0 0,0-1 0 0 0,0 1 0 0 0,0 0 0 0 0,0 0-1 0 0,0 0 1 0 0,0-1 0 0 0,0 1 0 0 0,0 0 0 0 0,0 0 0 0 0,0 0 0 0 0,0-1 0 0 0,0 1-1 0 0,0 0 1 0 0,1 0 0 0 0,-1 0 0 0 0,0-1 0 0 0,0 1 0 0 0,0 0 0 0 0,0 0 0 0 0,1 0-1 0 0,-1 0 1 0 0,0 0 0 0 0,0 0 0 0 0,0-1 0 0 0,0 1 0 0 0,1 0 0 0 0,-1 0 0 0 0,0 0-1 0 0,0 0 1 0 0,0 0 0 0 0,1 0 0 0 0,-1 0 0 0 0,0 0 0 0 0,0 0 0 0 0,1 0 0 0 0,-1 0-1 0 0,0 0 1 0 0,0 0 0 0 0,0 0 0 0 0,1 0 0 0 0,-1 0 0 0 0,0 0 0 0 0,0 0 0 0 0,1 0-1 0 0,16 15-3 0 0,-13-11 7 0 0,-3-3-1 0 0,20 27 322 0 0,-2 1 1 0 0,24 46-1 0 0,-27-46-234 0 0,-6-11-51 0 0,1-1 0 0 0,26 29 0 0 0,-35-44-25 0 0,0 0 5 0 0,7 5-19 0 0,-2-1-14 0 0,3 7 35 0 0,-8-11-8 0 0,1 1-1534 0 0,5 15 4503 0 0,-5-10-8981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2640 0 0,'0'0'5850'0'0,"7"-1"-5096"0"0,62 2 2967 0 0,-66-1-3384 0 0,55-2-583 0 0,-4-3-10898 0 0,-52 5 9240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 2232 0 0,'0'0'7878'0'0,"-7"-1"-7401"0"0,-44-1 1284 0 0,49 2-1014 0 0,-2 1-369 0 0,-24 3 634 0 0,26-3-689 0 0,-1 0 6 0 0,-5 1 9 0 0,1 1 1 0 0,-1 0-1 0 0,1 1 0 0 0,0 0 1 0 0,0 0-1 0 0,-12 9 1 0 0,13-5-146 0 0,0-1 0 0 0,0 1 1 0 0,1 0-1 0 0,0 0 0 0 0,0 0 0 0 0,1 1 1 0 0,0 0-1 0 0,0-1 0 0 0,1 1 1 0 0,0 1-1 0 0,1-1 0 0 0,0 0 1 0 0,0 11-1 0 0,1-18-79 0 0,4 15 70 0 0,-1-10-87 0 0,0 0 0 0 0,0 1 0 0 0,1-1 1 0 0,5 11-1 0 0,0 1 116 0 0,-4-14-150 0 0,0 1 0 0 0,0-1-1 0 0,0 0 1 0 0,0 0 0 0 0,1 0-1 0 0,0 0 1 0 0,8 5 0 0 0,-1-3-106 0 0,0-1 1 0 0,0 0 0 0 0,1-1-1 0 0,0 0 1 0 0,0-1 0 0 0,0 0 0 0 0,0-1-1 0 0,23 2 1 0 0,-34-5-259 0 0,2 0-83 0 0,10 0-56 0 0,-10 0-129 0 0,-1 0-309 0 0,18-4-2177 0 0,14-7-10219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31 3100 0 0,'0'0'2344'0'0,"-4"-24"11693"0"0,4 23-13580 0 0,13-3-239 0 0,-10 2 1093 0 0,2 5-1102 0 0,1 0-127 0 0,-4-2-41 0 0,0 0 0 0 0,0 0 0 0 0,0 0 0 0 0,-1 0 0 0 0,1 0 1 0 0,0 0-1 0 0,-1 0 0 0 0,1 1 0 0 0,-1-1 0 0 0,1 0 0 0 0,-1 1 0 0 0,2 2 0 0 0,0 1 152 0 0,0 1 0 0 0,0 0 0 0 0,0 0 0 0 0,-1 0-1 0 0,0 0 1 0 0,2 12 0 0 0,4 9 240 0 0,-7-22-343 0 0,0 0-1 0 0,0 1 1 0 0,0-1 0 0 0,-1 11 0 0 0,2 7 176 0 0,2 22 196 0 0,-1 72 0 0 0,-3-110-516 0 0,-1 0 0 0 0,0 0 0 0 0,0-1 0 0 0,-1 1 0 0 0,0-1 1 0 0,0 1-1 0 0,0-1 0 0 0,-1 0 0 0 0,0 0 0 0 0,0 0 0 0 0,-1 0 0 0 0,1 0 0 0 0,-1-1 1 0 0,-1 1-1 0 0,1-1 0 0 0,-1 0 0 0 0,0-1 0 0 0,0 1 0 0 0,-8 5 0 0 0,4-4-1388 0 0,-1-1-1 0 0,1 1 1 0 0,-1-2 0 0 0,-16 6-1 0 0,9-4-3344 0 0,0-2 1 0 0,-20 3-1 0 0,20-4 2787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3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2700 0 0,'0'0'14974'0'0,"-3"7"-14714"0"0,-1 4 43 0 0,0 0-1 0 0,1 1 1 0 0,0 0 0 0 0,1 0-1 0 0,0 0 1 0 0,1 0-1 0 0,0 0 1 0 0,1 0-1 0 0,1 14 1 0 0,3-9-44 0 0,0 1-1 0 0,1-1 1 0 0,1 0-1 0 0,1 0 1 0 0,1-1-1 0 0,10 19 1 0 0,44 36 723 0 0,-58-66-949 0 0,0-1 1 0 0,1 0-1 0 0,-1-1 0 0 0,1 1 0 0 0,8 3 0 0 0,1 3-18 0 0,-8-5-18 0 0,1 1 0 0 0,0-2 0 0 0,0 1 0 0 0,0-1 0 0 0,0 0 0 0 0,1-1 0 0 0,0 1-1 0 0,15 3 1 0 0,9 4-1372 0 0,-30-10 975 0 0,2-1-101 0 0,12 2-62 0 0,-12-1-135 0 0,-4-1 453 0 0,0 0 0 0 0,1 1 0 0 0,-1-1 0 0 0,0 0 0 0 0,1 0 0 0 0,-1 1 0 0 0,1-1-1 0 0,-1 0 1 0 0,0 0 0 0 0,1 0 0 0 0,-1 0 0 0 0,1 1 0 0 0,-1-1 0 0 0,0 0 0 0 0,1 0 0 0 0,-1 0 0 0 0,1 0 0 0 0,-1 0 0 0 0,1 0-1 0 0,-1 0 1 0 0,1 0 0 0 0,-1 0 0 0 0,0 0 0 0 0,1-1 0 0 0,-1 1 0 0 0,1 0 0 0 0,-1 0 0 0 0,1-1 0 0 0,17-3-7835 0 0,-17 4 9013 0 0,2-1-3186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4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2208 0 0,'-3'0'822'0'0,"-17"1"102"0"0,1 0 1 0 0,0 1-1 0 0,0 1 0 0 0,0 1 0 0 0,-20 7 0 0 0,31-9-702 0 0,0 1-1 0 0,0 0 0 0 0,0 1 0 0 0,0-1 0 0 0,1 1 0 0 0,-1 1 0 0 0,1 0 0 0 0,1 0 1 0 0,-1 0-1 0 0,1 1 0 0 0,-1-1 0 0 0,1 2 0 0 0,1-1 0 0 0,-8 11 0 0 0,12-14-152 0 0,-1-1-1 0 0,1 1 1 0 0,0 0-1 0 0,0 0 0 0 0,0 0 1 0 0,1 0-1 0 0,-1 0 1 0 0,1 0-1 0 0,-1 0 0 0 0,1 0 1 0 0,0 0-1 0 0,0 0 1 0 0,1 0-1 0 0,-1 0 0 0 0,1 4 1 0 0,1-2 16 0 0,0 1 1 0 0,0 0-1 0 0,0-1 1 0 0,1 1-1 0 0,0-1 1 0 0,0 0-1 0 0,5 7 1 0 0,2 0 58 0 0,0-1-1 0 0,1 1 1 0 0,0-2 0 0 0,1 1 0 0 0,15 9 0 0 0,28 12 272 0 0,-53-31-63 0 0,-8-4-323 0 0,-138-55 44 0 0,120 48-37 0 0,23 9-3 0 0,0 0 0 0 0,0 1 0 0 0,0-1 0 0 0,0 1-1 0 0,0-1 1 0 0,0 1 0 0 0,-1 0 0 0 0,1 0 0 0 0,0-1 0 0 0,0 1 0 0 0,0 0-1 0 0,0 0 1 0 0,0 0 0 0 0,0 0 0 0 0,-1 0 0 0 0,1 0 0 0 0,0 0 0 0 0,0 1 0 0 0,0-1-1 0 0,0 0 1 0 0,0 1 0 0 0,0-1 0 0 0,0 0 0 0 0,0 1 0 0 0,0 0 0 0 0,0-1-1 0 0,0 1 1 0 0,-1 0 0 0 0,0 1 152 0 0,1 0-133 0 0,0-1 1 0 0,0 1 0 0 0,0-1-1 0 0,1 1 1 0 0,-1-1 0 0 0,0 1-1 0 0,1 0 1 0 0,-1 0 0 0 0,1-1-1 0 0,0 1 1 0 0,0 0 0 0 0,-1 0-1 0 0,1 2 1 0 0,-2 24 540 0 0,2-28-593 0 0,-3 71 1138 0 0,1-20-162 0 0,-9 61-1 0 0,-7-25-1051 0 0,18-86-403 0 0,9 5-2914 0 0,16 1-8719 0 0,-13-7 10362 0 0,-8 0-240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4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2344 0 0,'0'0'10873'0'0,"7"-2"-10452"0"0,27-4 1115 0 0,1 0 1 0 0,47 0-1 0 0,-38 2-1206 0 0,100-5 904 0 0,84-9 241 0 0,-35 4-320 0 0,-64 5-478 0 0,-110 8-2282 0 0,27-3 5817 0 0,-27 4-5620 0 0,-2-1-5149 0 0,1 1-7284 0 0,-26-2 11822 0 0,-30-7 127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5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1 570 1800 0 0,'0'0'14219'0'0,"2"-5"-14100"0"0,6-14-2 0 0,-6 14 77 0 0,-1 3-79 0 0,4-7-8 0 0,-4 7-13 0 0,-1-1 41 0 0,13-48 789 0 0,15-54 182 0 0,1-36 65 0 0,-8 31-191 0 0,-11 58-442 0 0,-10 50-464 0 0,1-4 40 0 0,0 0 0 0 0,0 0-1 0 0,0 0 1 0 0,4-8 0 0 0,-5 13-133 0 0,1-1 178 0 0,0-1-110 0 0,5-16 296 0 0,3 40-310 0 0,50 138 365 0 0,-19-84-225 0 0,-5-21-93 0 0,-25-40-37 0 0,-9-13-39 0 0,1 1 1 0 0,1 2-11 0 0,1 2 6 0 0,1 0 0 0 0,-1 0 0 0 0,0 0 0 0 0,2 8-1 0 0,-5-13-22 0 0,0 1 37 0 0,3 4-9 0 0,-3-4-13 0 0,8 10-64 0 0,12 14 167 0 0,-20-25-24 0 0,1 0-68 0 0,2 5 29 0 0,-3-4-34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5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2496 0 0,'0'0'13866'0'0,"7"-1"-13499"0"0,21-1-44 0 0,-21 1 3 0 0,-4 2-29 0 0,178 9 1394 0 0,-159-11-5445 0 0,-19 1 2408 0 0,-1-1-1 0 0,1 1 1 0 0,0-1 0 0 0,0 1-1 0 0,-1-1 1 0 0,1 0-1 0 0,0 0 1 0 0,-1 0 0 0 0,3-2-1 0 0,5-5-549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5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3468 0 0,'0'0'3009'0'0,"4"-16"7366"0"0,-4 16-10294 0 0,0 0 0 0 0,0 0 1 0 0,0-1-1 0 0,0 1 1 0 0,0 0-1 0 0,0 0 1 0 0,0 0-1 0 0,1-1 1 0 0,-1 1-1 0 0,0 0 1 0 0,0 0-1 0 0,0 0 0 0 0,0-1 1 0 0,1 1-1 0 0,-1 0 1 0 0,0 0-1 0 0,0 0 1 0 0,0 0-1 0 0,1 0 1 0 0,-1 0-1 0 0,0-1 0 0 0,0 1 1 0 0,1 0-1 0 0,-1 0 1 0 0,0 0-1 0 0,0 0 1 0 0,0 0-1 0 0,1 0 1 0 0,-1 0-1 0 0,0 0 1 0 0,0 0-1 0 0,1 0 0 0 0,-1 0 1 0 0,0 0-1 0 0,0 0 1 0 0,1 0-1 0 0,-1 0 1 0 0,0 0-1 0 0,0 1 1 0 0,1-1-1 0 0,9 10 502 0 0,-8-7-581 0 0,0-1 0 0 0,0 1-1 0 0,-1 0 1 0 0,1 0 0 0 0,-1 0-1 0 0,0 1 1 0 0,0-1 0 0 0,1 4-1 0 0,-2-5 66 0 0,4 19 178 0 0,17 86 440 0 0,-13-75-512 0 0,-7-24-131 0 0,1 14 59 0 0,-2-1 6 0 0,1 41 269 0 0,-1-60-358 0 0,0 1-25 0 0,0 7-300 0 0,0-2-2214 0 0,-14-54-13673 0 0,9 32 14132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5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2732 0 0,'0'0'897'0'0,"1"-3"-18"0"0,1-6-35 0 0,-2 6-57 0 0,1 1-29 0 0,-1-1-714 0 0,2-4 944 0 0,0 0 0 0 0,0 0 0 0 0,1 0 0 0 0,4-8-1 0 0,-6 13-584 0 0,0 0-249 0 0,1 0 0 0 0,0 0 0 0 0,-1 0 0 0 0,1 0-1 0 0,0 0 1 0 0,0 0 0 0 0,0 0 0 0 0,1 1 0 0 0,-1-1 0 0 0,0 1-1 0 0,5-2 1 0 0,-5 2 146 0 0,24-9 632 0 0,-21 8-758 0 0,0 1 1 0 0,0 0 0 0 0,0 1 0 0 0,0-1-1 0 0,0 1 1 0 0,-1 0 0 0 0,9 1 0 0 0,-10-1-110 0 0,0 0 56 0 0,1 1 4 0 0,4-1 14 0 0,1 1 1 0 0,-1 1 0 0 0,1 0 0 0 0,-1 0 0 0 0,0 0 0 0 0,0 1-1 0 0,0 1 1 0 0,-1-1 0 0 0,1 1 0 0 0,-1 0 0 0 0,0 1 0 0 0,0 0-1 0 0,0 0 1 0 0,9 9 0 0 0,-8-4 0 0 0,1 0 1 0 0,-2 1-1 0 0,1 0 0 0 0,-1 0 1 0 0,-1 0-1 0 0,0 1 0 0 0,-1 0 1 0 0,5 15-1 0 0,-10-25-44 0 0,2 1-68 0 0,-2-1-1 0 0,1 1 1 0 0,0 0 0 0 0,0-1 0 0 0,-1 1 0 0 0,1 0-1 0 0,-1 0 1 0 0,0 3 0 0 0,0-4 32 0 0,-1 43 461 0 0,0-43-460 0 0,-5 12 118 0 0,1-4-112 0 0,0 0 0 0 0,-1-1-1 0 0,0 0 1 0 0,-1 0 0 0 0,0-1-1 0 0,-1 1 1 0 0,1-2 0 0 0,-2 1-1 0 0,1-1 1 0 0,-1 0 0 0 0,0-1-1 0 0,0 0 1 0 0,-1 0 0 0 0,-19 7-1 0 0,23-10-428 0 0,0 0 0 0 0,-1-1 0 0 0,1-1 0 0 0,-1 1 0 0 0,1-1 0 0 0,-1 0 0 0 0,0 0 0 0 0,0-1 1 0 0,-8 0-1 0 0,-8-3-3410 0 0,-2-3-3590 0 0,12-1 3446 0 0,10 5 3220 0 0,-6-4-1328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3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11 2220 0 0,'14'-11'14385'0'0,"-44"53"-13859"0"0,-25 31 557 0 0,54-71-1043 0 0,-9 12 199 0 0,5-5-109 0 0,5-9-129 0 0,0 0-1 0 0,0 0 1 0 0,0 0-1 0 0,0 0 0 0 0,0 0 1 0 0,0 0-1 0 0,0 0 1 0 0,1 0-1 0 0,-1 0 1 0 0,0 0-1 0 0,0 0 1 0 0,0 0-1 0 0,0 0 1 0 0,0 0-1 0 0,0 0 1 0 0,0 0-1 0 0,0 0 1 0 0,0 0-1 0 0,0 0 1 0 0,0 0-1 0 0,0 1 1 0 0,0-1-1 0 0,0 0 1 0 0,0 0-1 0 0,0 0 1 0 0,0 0-1 0 0,0 0 1 0 0,0 0-1 0 0,0 0 1 0 0,0 0-1 0 0,0 0 1 0 0,0 0-1 0 0,0 0 1 0 0,0 0-1 0 0,0 0 1 0 0,0 0-1 0 0,0 0 1 0 0,0 0-1 0 0,31-28-46 0 0,-28 25 18 0 0,3-6-16 0 0,28-48-235 0 0,-26 41 348 0 0,-7 14-57 0 0,0 1-34 0 0,0 0 15 0 0,0-1 0 0 0,0 1-1 0 0,0-1 1 0 0,0 1 0 0 0,0 0-1 0 0,-1-1 1 0 0,1 1 0 0 0,-1-1-1 0 0,1 0 1 0 0,-1 1 0 0 0,1-1-1 0 0,-1-2 1 0 0,1 2 68 0 0,-13 14-1476 0 0,2-2 926 0 0,1 3-3906 0 0,-3-6-5414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4:01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3744 0 0,'9'-3'14788'0'0,"-3"25"-14338"0"0,1 0 545 0 0,5 34-1 0 0,-10-44-741 0 0,1 0 0 0 0,0 0 0 0 0,7 15-1 0 0,-4-12-193 0 0,0 5 164 0 0,0 0 0 0 0,-1 1 0 0 0,-1 0 1 0 0,2 31-1 0 0,-6-49-152 0 0,3 11-11 0 0,1-9 180 0 0,-4-15-263 0 0,-5-87-369 0 0,-1 52 310 0 0,1 9-66 0 0,0-38 0 0 0,4 60 155 0 0,1 11-7 0 0,-1-1 0 0 0,1 1-1 0 0,1-1 1 0 0,-1 1 0 0 0,0 0 0 0 0,1-1 0 0 0,0 1 0 0 0,0 0 0 0 0,0-1 0 0 0,0 1 0 0 0,0 0-1 0 0,1 0 1 0 0,-1 0 0 0 0,4-5 0 0 0,-2 5-10 0 0,-1 0 0 0 0,0 0 1 0 0,1 0-1 0 0,0 1 0 0 0,0-1 0 0 0,0 1 0 0 0,0-1 0 0 0,7-2 0 0 0,-5 1-18 0 0,-3 3 28 0 0,11-3-31 0 0,-11 4 27 0 0,-1-1 0 0 0,1 0 1 0 0,0 1-1 0 0,-1-1 0 0 0,1 1 0 0 0,0 0 0 0 0,-1 0 0 0 0,1-1 0 0 0,0 1 0 0 0,2 0 0 0 0,1-1 7 0 0,1 1 4 0 0,23 9-7 0 0,-17-4 10 0 0,-1 0 1 0 0,0 1 0 0 0,0 0 0 0 0,0 1-1 0 0,-1 0 1 0 0,0 1 0 0 0,16 15 0 0 0,-24-20 11 0 0,0 0 1 0 0,0 1-1 0 0,0-1 1 0 0,0 1 0 0 0,0-1-1 0 0,-1 1 1 0 0,1 0-1 0 0,0 4 1 0 0,-2-8-17 0 0,1 2 49 0 0,-5 15 37 0 0,4-13-73 0 0,-2-1 1 0 0,1 1 0 0 0,0 0 0 0 0,-1-1-1 0 0,1 1 1 0 0,-1-1 0 0 0,0 0 0 0 0,0 1-1 0 0,-1-1 1 0 0,1 0 0 0 0,0 0-1 0 0,-5 3 1 0 0,-2 4 32 0 0,6-7-39 0 0,1 0-1 0 0,-1 0 1 0 0,0-1 0 0 0,0 1 0 0 0,-1-1-1 0 0,-6 4 1 0 0,-20 14 3 0 0,29-19 38 0 0,-9 5 21 0 0,9-6-75 0 0,1 0 0 0 0,0 0 0 0 0,0 0-1 0 0,0 1 1 0 0,-1-1 0 0 0,1 0 0 0 0,0 0 0 0 0,0 0 0 0 0,-1 0 0 0 0,1 0-1 0 0,0 0 1 0 0,0 1 0 0 0,0-1 0 0 0,-1 0 0 0 0,1 0 0 0 0,0 0-1 0 0,0 0 1 0 0,0 1 0 0 0,0-1 0 0 0,0 0 0 0 0,-1 0 0 0 0,1 0 0 0 0,0 1-1 0 0,0-1 1 0 0,0 0 0 0 0,0 0 0 0 0,0 1 0 0 0,0-1 0 0 0,0 0-1 0 0,0 0 1 0 0,0 1 0 0 0,0-1 0 0 0,0 0 0 0 0,0 0 0 0 0,0 1 0 0 0,0-1-1 0 0,0 0 1 0 0,0 0 0 0 0,0 1 0 0 0,0-1 0 0 0,0 0 0 0 0,0 0 0 0 0,0 1-1 0 0,0-1 1 0 0,1 0 0 0 0,-1 0 0 0 0,0 0 0 0 0,0 1 0 0 0,0-1-1 0 0,22 4 0 0 0,-16-3 76 0 0,-4 0-55 0 0,8 1-62 0 0,40 13-200 0 0,-38-10 245 0 0,0 1-1 0 0,0 0 0 0 0,0 1 0 0 0,-1 1 0 0 0,0-1 0 0 0,-1 2 0 0 0,0-1 0 0 0,17 20 0 0 0,-25-26 40 0 0,-1 0-7 0 0,1 8-7 0 0,-2-9-9 0 0,1 1 0 0 0,-1-1 0 0 0,0 1 0 0 0,0-1 0 0 0,0 1 0 0 0,0-1 0 0 0,0 1 0 0 0,0-1 0 0 0,0 1 0 0 0,-1-1-1 0 0,1 1 1 0 0,-1-1 0 0 0,1 1 0 0 0,-1-1 0 0 0,1 1 0 0 0,-1-1 0 0 0,0 0 0 0 0,0 1 0 0 0,0-1 0 0 0,-1 3-1 0 0,-23 15 273 0 0,21-16-225 0 0,-5 2-181 0 0,0 0 0 0 0,0-1 0 0 0,-1 0-1 0 0,1-1 1 0 0,-1 0 0 0 0,0 0 0 0 0,0-1 0 0 0,1 0 0 0 0,-1-1 0 0 0,-1 0 0 0 0,1-1 0 0 0,0 0 0 0 0,-16-2-1 0 0,2-4-3627 0 0,22 5 2819 0 0,0 0 0 0 0,0-1 0 0 0,0 1 0 0 0,0 0 0 0 0,0-1 0 0 0,0 1 0 0 0,0-1-1 0 0,1 1 1 0 0,-1-1 0 0 0,1 0 0 0 0,-1 0 0 0 0,1 0 0 0 0,0 0 0 0 0,0 0 0 0 0,-1 0 0 0 0,2 0 0 0 0,-2-3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4:01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26 3140 0 0,'0'0'1272'0'0,"0"-3"-39"0"0,2-19 9902 0 0,-2 22-11019 0 0,0 0-1 0 0,1 0 1 0 0,-1 0 0 0 0,0 0-1 0 0,0 0 1 0 0,0 0-1 0 0,0 0 1 0 0,0 0 0 0 0,1 0-1 0 0,-1 0 1 0 0,0 0-1 0 0,0 0 1 0 0,0 0 0 0 0,0 0-1 0 0,0 0 1 0 0,1 0-1 0 0,-1 0 1 0 0,0 0 0 0 0,0 0-1 0 0,0 0 1 0 0,0 0 0 0 0,1 0 115 0 0,-1 0-116 0 0,3 4 213 0 0,0-1-1 0 0,0 1 1 0 0,-1 0-1 0 0,1 0 1 0 0,-1 0-1 0 0,0 0 1 0 0,2 7-1 0 0,4 7 87 0 0,0 2 0 0 0,-2-1 0 0 0,-1 1 0 0 0,0 0 0 0 0,-1 0 0 0 0,1 34 0 0 0,-3-38-204 0 0,-2 1-1 0 0,0-1 0 0 0,-2 1 1 0 0,1-1-1 0 0,-2 0 0 0 0,0 1 1 0 0,-7 20-1 0 0,4-23 93 0 0,0 0 1 0 0,-1 0-1 0 0,-14 23 0 0 0,17-33-637 0 0,1 1-1 0 0,-1-1 0 0 0,0 0 1 0 0,0 0-1 0 0,0 0 1 0 0,-5 3-1 0 0,7-6-417 0 0,0 1 0 0 0,-1-1 0 0 0,1 0 1 0 0,0 0-1 0 0,-1 0 0 0 0,1 0 0 0 0,-1 0 0 0 0,0 0 0 0 0,1-1 0 0 0,-1 1 0 0 0,1-1 0 0 0,-1 0 1 0 0,-4 0-1 0 0,-69-3-12261 0 0,57 1 11069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4:0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26 3224 0 0,'0'0'1076'0'0,"4"-10"611"0"0,-2 6 1425 0 0,6-8 5459 0 0,-13 32-3680 0 0,3-14-6233 0 0,0 3 1619 0 0,-1-1 0 0 0,0 0 0 0 0,-8 15 0 0 0,-5 16 587 0 0,12-25-656 0 0,2 1 0 0 0,-1 0-1 0 0,2 0 1 0 0,0 0 0 0 0,1 0-1 0 0,1 0 1 0 0,0 0 0 0 0,1 0-1 0 0,0 0 1 0 0,1-1-1 0 0,1 1 1 0 0,0-1 0 0 0,8 18-1 0 0,-4-16-345 0 0,1 0 0 0 0,0 0 0 0 0,1-1 0 0 0,1-1 0 0 0,0 1 0 0 0,1-2 0 0 0,21 20 0 0 0,-31-32-691 0 0,-1 0-1 0 0,0 0 0 0 0,1-1 0 0 0,-1 1 1 0 0,1 0-1 0 0,-1-1 0 0 0,1 1 1 0 0,-1-1-1 0 0,1 1 0 0 0,-1-1 0 0 0,1 0 1 0 0,0 1-1 0 0,-1-1 0 0 0,1 0 0 0 0,2 0 1 0 0,-2 0 1572 0 0,1 0-3443 0 0,12-6-2182 0 0,-11 3 2732 0 0,3-5 176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4:0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3704 0 0,'0'-7'12965'0'0,"92"6"-10792"0"0,377-9 1332 0 0,-116-10-1088 0 0,-295 16-1944 0 0,-55 4-438 0 0,0 0 9 0 0,28-2 210 0 0,-28 2-40 0 0,1 1-912 0 0,4 0 2972 0 0,-61 0-27914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3204 0 0,'0'0'6044'0'0,"0"3"-5432"0"0,0-2-530 0 0,0 0 1 0 0,0 1 0 0 0,0-1 0 0 0,1 0-1 0 0,-1 0 1 0 0,0 0 0 0 0,0 0 0 0 0,1 0-1 0 0,-1 1 1 0 0,0-1 0 0 0,1 0 0 0 0,-1 0 0 0 0,1 0-1 0 0,0 0 1 0 0,-1 0 0 0 0,1 0 0 0 0,0 0-1 0 0,0-1 1 0 0,-1 1 0 0 0,1 0 0 0 0,0 0-1 0 0,0 0 1 0 0,0-1 0 0 0,0 1 0 0 0,0 0 0 0 0,0-1-1 0 0,0 1 1 0 0,0-1 0 0 0,0 0 0 0 0,1 1-1 0 0,-1-1 1 0 0,0 0 0 0 0,0 1 0 0 0,0-1-1 0 0,2 0 1 0 0,4 1 23 0 0,-1 1 0 0 0,1-1 1 0 0,-1-1-1 0 0,1 1 0 0 0,0-1 0 0 0,-1-1 0 0 0,1 1 0 0 0,-1-1 1 0 0,1 0-1 0 0,-1-1 0 0 0,1 1 0 0 0,-1-1 0 0 0,0 0 0 0 0,0-1 1 0 0,0 0-1 0 0,0 0 0 0 0,0 0 0 0 0,0 0 0 0 0,-1-1 0 0 0,0 0 1 0 0,6-5-1 0 0,-10 8-101 0 0,0 0 1 0 0,0-1-1 0 0,0 1 1 0 0,0 0-1 0 0,-1 0 1 0 0,1-1-1 0 0,0 1 1 0 0,0 0-1 0 0,-1-1 0 0 0,1 1 1 0 0,-1-1-1 0 0,1 1 1 0 0,-1 0-1 0 0,0-1 1 0 0,0 1-1 0 0,0-1 1 0 0,1 0-1 0 0,-1 1 1 0 0,-1-1-1 0 0,1 1 1 0 0,0-1-1 0 0,0 1 1 0 0,0-1-1 0 0,-1 1 1 0 0,1 0-1 0 0,-1-1 1 0 0,1 1-1 0 0,-1-1 0 0 0,0 1 1 0 0,1 0-1 0 0,-1-1 1 0 0,0 1-1 0 0,0 0 1 0 0,0 0-1 0 0,0 0 1 0 0,0 0-1 0 0,-1-1 1 0 0,-8-4 351 0 0,-7 2-5490 0 0,-1 0-2170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6:5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20 2096 0 0,'-25'-14'755'0'0,"20"12"2406"0"0,2 1-2639 0 0,-4-1 1646 0 0,22 3 1893 0 0,11 1-3622 0 0,24-5 117 0 0,-48 3 1361 0 0,-11 0-1875 0 0,-10 2-3 0 0,-48 4 368 0 0,0-5 56 0 0,64-1-413 0 0,0 0 22 0 0,-139 3 614 0 0,135-1-393 0 0,7-2-341 0 0,0 0-1 0 0,0 0 1 0 0,1 0-1 0 0,-1 0 1 0 0,0 0-1 0 0,0 0 1 0 0,0 0-1 0 0,0 0 1 0 0,0 0-1 0 0,0 0 1 0 0,0 0-1 0 0,0 0 1 0 0,1 0-1 0 0,-1 0 1 0 0,0 0-1 0 0,0 0 1 0 0,0 0-1 0 0,0 0 1 0 0,0 0 0 0 0,0 0-1 0 0,0 0 1 0 0,0 0-1 0 0,0 1 1 0 0,0-1-1 0 0,1 0 1 0 0,-1 0-1 0 0,0 0 1 0 0,0 0-1 0 0,0 0 1 0 0,0 0-1 0 0,0 0 1 0 0,0 0-1 0 0,0 0 1 0 0,0 0-1 0 0,0 0 1 0 0,0 1-1 0 0,0-1 1 0 0,0 0-1 0 0,0 0 1 0 0,0 0-1 0 0,0 0 1 0 0,0 0-1 0 0,0 0 1 0 0,0 0-1 0 0,0 0 1 0 0,0 0-1 0 0,0 1 1 0 0,0-1-1 0 0,0 0 1 0 0,0 0-1 0 0,0 0 1 0 0,0 0-1 0 0,0 0 1 0 0,0 0-1 0 0,0 0 1 0 0,0 0-1 0 0,0 0 1 0 0,0 1-1 0 0,0-1 1 0 0,0 0-1 0 0,0 0 1 0 0,0 0-1 0 0,0 0 1 0 0,0 0-1 0 0,-1 0 1 0 0,1 0-1 0 0,0 0 1 0 0,5 1-238 0 0,24 5-910 0 0,-4-2-3177 0 0,9 0-2266 0 0,-31-4 4783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6:5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2384 0 0,'0'0'8122'0'0,"6"7"-2058"0"0,-25-1-5742 0 0,14-5-11 0 0,-28 1 949 0 0,-82 2 689 0 0,-31 0-2451 0 0,144-4-319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2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8 1420 0 0,'-12'-7'17208'0'0,"9"34"-16962"0"0,-27 15 736 0 0,-3 40 74 0 0,25-56-711 0 0,1-1-1 0 0,1 1 1 0 0,-4 48 0 0 0,9-73-342 0 0,0 21 159 0 0,1 0 1 0 0,3 32-1 0 0,-2-35 3 0 0,3-5-74 0 0,0 1-1 0 0,0-1 1 0 0,1-1-1 0 0,1 1 1 0 0,1-1-1 0 0,0 0 1 0 0,9 14-1 0 0,33 47 706 0 0,-48-72-736 0 0,0 2-31 0 0,1-1 0 0 0,0 1 1 0 0,0 0-1 0 0,0-1 1 0 0,1 1-1 0 0,-1-1 1 0 0,4 4-1 0 0,2 3 71 0 0,-7-9-46 0 0,8 12 23 0 0,-2-6-48 0 0,-6-5-105 0 0,2 0-1680 0 0,0 3 4804 0 0,-1-1-3617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0 579 3296 0 0,'0'0'11323'0'0,"2"-4"-10916"0"0,96-205 4381 0 0,-68 129-3751 0 0,27-112 1 0 0,-56 190-1014 0 0,23-73 866 0 0,-23 73-743 0 0,-1 1-128 0 0,0 1 1 0 0,0-1-1 0 0,1 0 0 0 0,-1 1 0 0 0,0-1 1 0 0,0 0-1 0 0,1 1 0 0 0,-1-1 0 0 0,0 0 1 0 0,1 1-1 0 0,-1-1 0 0 0,1 1 0 0 0,-1-1 1 0 0,0 1-1 0 0,1-1 0 0 0,-1 1 0 0 0,1-1 1 0 0,0 1-1 0 0,-1-1 0 0 0,1 1 1 0 0,-1 0-1 0 0,1-1 0 0 0,0 1 0 0 0,-1 0 1 0 0,1-1-1 0 0,-1 1 0 0 0,1 0 0 0 0,0 0 1 0 0,0 0-1 0 0,-1 0 0 0 0,1 0 0 0 0,0 0 1 0 0,-1 0-1 0 0,1 0 0 0 0,0 0 0 0 0,-1 0 1 0 0,1 0-1 0 0,0 0 0 0 0,-1 0 0 0 0,1 0 1 0 0,0 1-1 0 0,0-1 0 0 0,5 4 66 0 0,-1-1 0 0 0,0 1-1 0 0,0 0 1 0 0,0 0 0 0 0,0 0-1 0 0,0 1 1 0 0,-1 0 0 0 0,0 0-1 0 0,0 0 1 0 0,4 7 0 0 0,42 102 691 0 0,-9-18-175 0 0,40 88 296 0 0,-69-161-874 0 0,11 17-351 0 0,-21-38-19 0 0,-37-30-24769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2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2568 0 0,'0'0'5803'0'0,"5"-1"-5185"0"0,81-5 3261 0 0,-9 1-4461 0 0,-27-4-7827 0 0,-48 8 6320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2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1964 0 0,'0'0'8021'0'0,"-3"5"-7544"0"0,-55 69 3018 0 0,26-32-1971 0 0,18-26-1015 0 0,-3 6-3413 0 0,12-10-6808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3860 0 0,'1'-1'444'0'0,"-1"0"0"0"0,0 1-1 0 0,5-7 5769 0 0,-5 6-5768 0 0,1 1 0 0 0,-1 0-1 0 0,2-1 1 0 0,3 9 3742 0 0,-2 25-2723 0 0,-2 71 930 0 0,-1 72-423 0 0,-6-107-1492 0 0,6-67-432 0 0,0 9 163 0 0,0-5-179 0 0,1-8-78 0 0,0-9 4 0 0,6-55-599 0 0,-2-117 1 0 0,-6 158 536 0 0,1 0 1 0 0,1 0-1 0 0,2 1 0 0 0,10-48 0 0 0,-6 56 75 0 0,-7 15 7 0 0,15-17 9 0 0,-10 15 15 0 0,-1 1 1 0 0,0-1-1 0 0,1 1 1 0 0,0 0 0 0 0,-1 0-1 0 0,1 0 1 0 0,0 0-1 0 0,0 1 1 0 0,0 0 0 0 0,0 0-1 0 0,0 1 1 0 0,0-1-1 0 0,0 1 1 0 0,0 0-1 0 0,0 0 1 0 0,0 1 0 0 0,0-1-1 0 0,0 1 1 0 0,0 0-1 0 0,0 1 1 0 0,7 2 0 0 0,-4 0 14 0 0,0 0 0 0 0,0 0 0 0 0,0 1 0 0 0,-1 0 0 0 0,1 0 1 0 0,-1 1-1 0 0,-1 0 0 0 0,1 0 0 0 0,-1 1 0 0 0,0 0 0 0 0,0 0 1 0 0,7 13-1 0 0,-12-19 33 0 0,4 14 64 0 0,-4-14-93 0 0,0 1-1 0 0,-1 0 1 0 0,0 0-1 0 0,1-1 0 0 0,-1 1 1 0 0,0 0-1 0 0,0 0 1 0 0,0-1-1 0 0,0 1 1 0 0,0 0-1 0 0,-1 0 0 0 0,1 0 1 0 0,0-1-1 0 0,-1 1 1 0 0,1 0-1 0 0,-1-1 1 0 0,0 1-1 0 0,1 0 0 0 0,-1-1 1 0 0,0 1-1 0 0,-2 2 1 0 0,-1 1 7 0 0,-1 1 1 0 0,0-1 0 0 0,-9 8 0 0 0,8-8 9 0 0,5-3-32 0 0,-33 21 202 0 0,33-23-203 0 0,0 1 0 0 0,0-1 0 0 0,0 1 0 0 0,0-1 0 0 0,0 0 0 0 0,1 1 0 0 0,-1-1 0 0 0,0 1 0 0 0,0 0 0 0 0,1-1 0 0 0,-1 1 0 0 0,0 0 0 0 0,1-1 0 0 0,-1 1 0 0 0,1 0 0 0 0,-1-1 0 0 0,1 1 0 0 0,-1 0 0 0 0,1 0 0 0 0,-1 0 0 0 0,1 0 0 0 0,0 0 0 0 0,-1 1 0 0 0,2 0-9 0 0,0-1 0 0 0,0 1-1 0 0,1 0 1 0 0,-1-1-1 0 0,0 1 1 0 0,1-1-1 0 0,-1 0 1 0 0,1 1-1 0 0,-1-1 1 0 0,4 2 0 0 0,1 2 8 0 0,98 74 37 0 0,-96-73-31 0 0,-1 0-1 0 0,0 1 1 0 0,0 0-1 0 0,-1 0 1 0 0,0 1-1 0 0,0 0 1 0 0,-1 0-1 0 0,0 0 1 0 0,8 17-1 0 0,-12-21 63 0 0,0 1 0 0 0,0 0-1 0 0,0-1 1 0 0,0 1 0 0 0,-1 0 0 0 0,0-1-1 0 0,0 1 1 0 0,0 0 0 0 0,-1-1 0 0 0,1 1-1 0 0,-1 0 1 0 0,0-1 0 0 0,-1 1 0 0 0,1-1-1 0 0,-1 1 1 0 0,0-1 0 0 0,0 0-1 0 0,0 1 1 0 0,0-1 0 0 0,-1 0 0 0 0,0-1-1 0 0,0 1 1 0 0,0 0 0 0 0,0-1 0 0 0,0 0-1 0 0,-8 6 1 0 0,3-3-82 0 0,0-1 0 0 0,0 0 0 0 0,0 0 0 0 0,0-1 0 0 0,-1 0 0 0 0,1 0-1 0 0,-1-1 1 0 0,0 0 0 0 0,0-1 0 0 0,0 0 0 0 0,-1 0 0 0 0,1-1 0 0 0,-10 1 0 0 0,19-2 9 0 0,-7 0-622 0 0,1 0 1 0 0,-1-1-1 0 0,1 1 1 0 0,-13-4-1 0 0,17 3-340 0 0,-1 1 1 0 0,1-1-1 0 0,0 0 1 0 0,0 0-1 0 0,1 0 0 0 0,-1-1 1 0 0,0 1-1 0 0,0 0 1 0 0,1-1-1 0 0,-1 1 1 0 0,-2-3-1 0 0,3-12-6304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11 2508 0 0,'5'-9'8865'0'0,"-9"8"-8614"0"0,0 1 1 0 0,0 0-1 0 0,1 0 1 0 0,-1 0-1 0 0,0 0 0 0 0,0 1 1 0 0,0-1-1 0 0,0 1 1 0 0,1 0-1 0 0,-1 0 0 0 0,0 0 1 0 0,1 1-1 0 0,-1-1 1 0 0,1 1-1 0 0,-1 0 1 0 0,1 0-1 0 0,-4 2 0 0 0,-4 4 244 0 0,-1 0 0 0 0,1 1-1 0 0,-15 15 1 0 0,15-10-166 0 0,2 0-1 0 0,-1 0 1 0 0,2 0 0 0 0,0 1-1 0 0,-9 23 1 0 0,11-21-153 0 0,0 0-1 0 0,1 1 0 0 0,1-1 1 0 0,1 1-1 0 0,0 0 0 0 0,2-1 1 0 0,0 20-1 0 0,1-33-149 0 0,0 1 0 0 0,1-1 1 0 0,0 0-1 0 0,0 1 0 0 0,0-1 0 0 0,0 0 0 0 0,4 7 1 0 0,-2-3 28 0 0,8 10 20 0 0,0 5 30 0 0,-8-19-70 0 0,0 1 0 0 0,0-1 0 0 0,1 0 0 0 0,-1 0-1 0 0,1 0 1 0 0,0 0 0 0 0,0 0 0 0 0,7 4 0 0 0,-6-4-867 0 0,26 18 2225 0 0,-12-14-4803 0 0,0-10-7867 0 0,-15 2 10498 0 0,-3 0 486 0 0,1-1 0 0 0,-1 1 0 0 0,0 0 0 0 0,1-1-1 0 0,-1 1 1 0 0,0-1 0 0 0,0 1 0 0 0,1-1 0 0 0,-1 0-1 0 0,0 1 1 0 0,0-1 0 0 0,2-2 0 0 0,7-4-1746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9 3232 0 0,'3'-9'7702'0'0,"8"22"-577"0"0,-8-9-9156 0 0,1 0 2328 0 0,0 0-72 0 0,-1-1-1 0 0,1 1 1 0 0,-1 0 0 0 0,0 0 0 0 0,0 0-1 0 0,0 0 1 0 0,3 8 0 0 0,30 64 1626 0 0,-31-60-1587 0 0,0-1-1 0 0,0 1 1 0 0,-1 0-1 0 0,-1 1 1 0 0,1 21-1 0 0,-3-22-49 0 0,1 0 1 0 0,6 31-1 0 0,-1-14-12 0 0,-4-21-52 0 0,-2 0 0 0 0,1 0-1 0 0,-2 0 1 0 0,1 0 0 0 0,-2-1 0 0 0,0 1-1 0 0,-4 22 1 0 0,2-24-25 0 0,0 0-1 0 0,-1 0 0 0 0,-6 10 1 0 0,-3 8 219 0 0,10-21-281 0 0,1-1 1 0 0,-1 1 0 0 0,0-1 0 0 0,0 0-1 0 0,-1 0 1 0 0,1 0 0 0 0,-6 5 0 0 0,-5 9 38 0 0,0 0 49 0 0,-30 32-1 0 0,42-51-129 0 0,0 2 1239 0 0,-2 2-446 0 0,-7 4-6997 0 0,11-8 5817 0 0,-1-1 0 0 0,1 1 0 0 0,-1-1 0 0 0,1 0 0 0 0,-1 1 0 0 0,1-1-1 0 0,-1 0 1 0 0,0 0 0 0 0,1 1 0 0 0,-1-1 0 0 0,1 0 0 0 0,-1 0 0 0 0,0 0 0 0 0,1 0 0 0 0,-1 0 0 0 0,0 0 0 0 0,1 0 0 0 0,-1 0-1 0 0,0 0 1 0 0,1 0 0 0 0,-1 0 0 0 0,0 0 0 0 0,1 0 0 0 0,-1 0 0 0 0,1-1 0 0 0,-1 1 0 0 0,0 0 0 0 0,1-1 0 0 0,-1 1 0 0 0,1 0 0 0 0,-1-1-1 0 0,1 1 1 0 0,-1 0 0 0 0,1-1 0 0 0,-1 1 0 0 0,0-2 0 0 0,-17-17-4168 0 0,8 12 2512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1 486 2068 0 0,'12'7'15030'0'0,"5"-27"-14619"0"0,-1-1 0 0 0,-1-1 0 0 0,-1-1 0 0 0,-1 0 0 0 0,12-28 0 0 0,3-4-138 0 0,19-35 101 0 0,33-59 468 0 0,-78 146-839 0 0,0 0 37 0 0,-1 0 0 0 0,1 1-1 0 0,-1-1 1 0 0,1 0 0 0 0,0 1 0 0 0,0 0-1 0 0,0-1 1 0 0,0 1 0 0 0,0 0 0 0 0,1 0-1 0 0,-1 0 1 0 0,1 0 0 0 0,3-1 0 0 0,-4 2 202 0 0,1 1-178 0 0,11 1-6 0 0,-11-1 112 0 0,15 12 156 0 0,-10-4-171 0 0,-1 0 0 0 0,1 0 0 0 0,-1 1 0 0 0,-1-1 0 0 0,0 1 0 0 0,9 17 0 0 0,25 66 491 0 0,-31-70-495 0 0,16 46 228 0 0,-13-35-138 0 0,1 0 1 0 0,27 48-1 0 0,1-8-58 0 0,-40-71-132 0 0,0-1-46 0 0,-1-1 1 0 0,1 1-1 0 0,0-1 1 0 0,-1 1-1 0 0,1-1 1 0 0,0 1-1 0 0,-1-1 1 0 0,1 1-1 0 0,-1 0 1 0 0,1 0-1 0 0,-1-1 1 0 0,1 1-1 0 0,-1 0 1 0 0,0 0-1 0 0,1-1 1 0 0,-1 1-1 0 0,0 1 1 0 0,4 5 60 0 0,-3-6-50 0 0,-31-22-18101 0 0,12 4 13589 0 0,10 10 2524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2916 0 0,'0'0'15401'0'0,"-7"2"-15174"0"0,-21 3-2 0 0,21-3 466 0 0,4 2-521 0 0,3-4-143 0 0,0 0 0 0 0,0 0 0 0 0,-1 0 0 0 0,1 0-1 0 0,0 0 1 0 0,0 0 0 0 0,0 1 0 0 0,-1-1 0 0 0,1 0 0 0 0,0 0 0 0 0,0 0-1 0 0,0 0 1 0 0,-1 1 0 0 0,1-1 0 0 0,0 0 0 0 0,0 0 0 0 0,0 1 0 0 0,0-1-1 0 0,0 0 1 0 0,0 0 0 0 0,-1 1 0 0 0,1-1 0 0 0,0 0 0 0 0,0 0 0 0 0,0 1 0 0 0,0-1-1 0 0,0 0 1 0 0,0 0 0 0 0,0 1 0 0 0,0-1 0 0 0,0 0 0 0 0,0 1 0 0 0,-4 71 1165 0 0,1-36-1002 0 0,2 54 0 0 0,6 44-2 0 0,-5-102-584 0 0,-1-5 715 0 0,4 26 0 0 0,-2-43-2090 0 0,0-1 1 0 0,1 0-1 0 0,5 14 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5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3284 0 0,'0'0'2805'0'0,"5"-1"-1953"0"0,22-2 1352 0 0,47 0 0 0 0,-11 2-3196 0 0,-2-7-6853 0 0,-47 6 5957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5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3 2628 0 0,'0'0'2614'0'0,"-8"0"-1792"0"0,-22-2-11 0 0,23 2-58 0 0,2 0-356 0 0,0 1-1 0 0,0 0 0 0 0,0 1 1 0 0,1-1-1 0 0,-1 1 1 0 0,0 0-1 0 0,1 0 1 0 0,-1 0-1 0 0,1 1 1 0 0,-1-1-1 0 0,-5 6 1 0 0,-1-1 344 0 0,2 0-367 0 0,0 0 0 0 0,1 1 0 0 0,1-1 1 0 0,-1 2-1 0 0,1-1 0 0 0,0 1 0 0 0,-6 12 1 0 0,-11 12 403 0 0,20-27-635 0 0,0 1 0 0 0,1 1 1 0 0,0-1-1 0 0,0 0 0 0 0,1 1 0 0 0,0-1 0 0 0,0 1 1 0 0,-1 12-1 0 0,1-9 67 0 0,1-1-116 0 0,0 0 0 0 0,0 0 0 0 0,1 0 0 0 0,1 0-1 0 0,0-1 1 0 0,0 1 0 0 0,1 0 0 0 0,0 0 0 0 0,1-1 0 0 0,0 1-1 0 0,0-1 1 0 0,1 0 0 0 0,0 0 0 0 0,1 0 0 0 0,0-1 0 0 0,0 1-1 0 0,10 10 1 0 0,-12-15-108 0 0,1 0-1 0 0,0-1 1 0 0,0 1-1 0 0,0-1 1 0 0,0 0 0 0 0,1-1-1 0 0,0 1 1 0 0,-1-1-1 0 0,1 0 1 0 0,0 0-1 0 0,9 3 1 0 0,22 2-1764 0 0,-4-4-3513 0 0,-27-3 4377 0 0,-1 0 1 0 0,1-1-1 0 0,0 1 1 0 0,0-1-1 0 0,-1 0 1 0 0,1 0-1 0 0,-1 0 1 0 0,1-1-1 0 0,-1 0 1 0 0,8-3-1 0 0,1-3-1106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4 3388 0 0,'0'0'4257'0'0,"-11"-3"3061"0"0,9 7-7097 0 0,0 0-1 0 0,1 0 1 0 0,0 1 0 0 0,0-1 0 0 0,0 0 0 0 0,-1 7 0 0 0,3-8 103 0 0,0 1-4 0 0,10 31 696 0 0,-1 0-1 0 0,7 50 1 0 0,-15-67-717 0 0,0 0 0 0 0,-1 1 0 0 0,-1-1 0 0 0,-1 0 0 0 0,0 1 0 0 0,-2-1-1 0 0,-4 19 1 0 0,-5 6 435 0 0,-1-1-1 0 0,-24 51 1 0 0,28-76-808 0 0,0-1 1 0 0,0 0-1 0 0,-14 16 0 0 0,16-23-579 0 0,-1-1-1 0 0,1 0 0 0 0,-2 0 0 0 0,1-1 0 0 0,-1 0 0 0 0,-12 7 0 0 0,17-11-791 0 0,-1-1-1 0 0,1 0 0 0 0,-1 0 0 0 0,1-1 0 0 0,-1 1 0 0 0,0-1 0 0 0,-5 1 0 0 0,-34 0-3527 0 0,23-3 2993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10 3152 0 0,'-3'-9'14586'0'0,"-6"17"-14199"0"0,1 1-1 0 0,1 0 1 0 0,0 0 0 0 0,0 1-1 0 0,-7 13 1 0 0,11-16-130 0 0,0 1 0 0 0,-1-1 0 0 0,-8 11 0 0 0,-7 16 370 0 0,3 7 455 0 0,-15 72 1 0 0,20-73-644 0 0,6-21-241 0 0,0 1 0 0 0,1 0-1 0 0,-1 24 1 0 0,4-35-150 0 0,2-1-1 0 0,-1 0 0 0 0,1 0 1 0 0,1 0-1 0 0,-1 0 1 0 0,1 0-1 0 0,1 0 0 0 0,0 0 1 0 0,0 0-1 0 0,0-1 1 0 0,5 9-1 0 0,-2-7-103 0 0,0 1 0 0 0,1-1 0 0 0,0-1 0 0 0,0 1 0 0 0,1-1 0 0 0,0 0 0 0 0,0-1 0 0 0,1 0 0 0 0,0-1 0 0 0,0 1 0 0 0,1-2 0 0 0,11 6 0 0 0,-13-7-1586 0 0,1-1 0 0 0,-1 0 0 0 0,1-1 1 0 0,-1 0-1 0 0,13 2 0 0 0,5-6-5722 0 0,-22 1 6695 0 0,-1 0 0 0 0,1-1 1 0 0,-1 1-1 0 0,0-1 1 0 0,0 1-1 0 0,1-1 0 0 0,4-5 1 0 0,2-1-1237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2824 0 0,'0'0'1118'0'0,"3"0"-52"0"0,176-1 8358 0 0,142 1-4826 0 0,-135-2-2935 0 0,28 1-6 0 0,-61 12-870 0 0,-150-11-732 0 0,0 0 6 0 0,20 4-2027 0 0,-32-5-4898 0 0,-23-3-496 0 0,9 0 7156 0 0,-11-2-4146 0 0,18 3 2537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3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2732 0 0,'0'0'11077'0'0,"-6"2"-10740"0"0,-19 7-6 0 0,21-7-151 0 0,0 0 0 0 0,1 0 0 0 0,0 0 0 0 0,-1 0-1 0 0,1 1 1 0 0,0 0 0 0 0,0 0 0 0 0,0-1 0 0 0,-3 6-1 0 0,4-5-133 0 0,-17 19 474 0 0,1 0 1 0 0,1 2-1 0 0,1 0 1 0 0,1 1-1 0 0,2 1 1 0 0,0 0-1 0 0,2 0 1 0 0,-15 49-1 0 0,-15 48 1286 0 0,26-83-984 0 0,1 1 0 0 0,-16 83 0 0 0,28-108-529 0 0,0 1 0 0 0,1 0 0 0 0,1 0 0 0 0,0 0 0 0 0,2-1 0 0 0,0 1 0 0 0,5 24 0 0 0,-5-35-204 0 0,0 0 0 0 0,1-1 0 0 0,-1 1 0 0 0,1-1 0 0 0,0 0-1 0 0,6 8 1 0 0,-7-11-133 0 0,-1 0-1774 0 0,6 8 5936 0 0,-44-40-33729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4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5 628 2424 0 0,'0'0'6409'0'0,"-4"9"-5677"0"0,4-3 3600 0 0,1 5-4164 0 0,-1-8 2033 0 0,4 3-2170 0 0,-4-6-2 0 0,0 0 1 0 0,0 0-1 0 0,0 1 1 0 0,0-1-1 0 0,0 0 1 0 0,0 0-1 0 0,0 0 0 0 0,1 0 1 0 0,-1 0-1 0 0,0 1 1 0 0,0-1-1 0 0,0 0 1 0 0,0 0-1 0 0,1 0 1 0 0,-1 0-1 0 0,0 0 1 0 0,0 0-1 0 0,0 0 1 0 0,1 0-1 0 0,-1 0 0 0 0,0 0 1 0 0,0 1-1 0 0,0-1 1 0 0,1 0-1 0 0,-1 0 1 0 0,0 0-1 0 0,0 0 1 0 0,0 0-1 0 0,1-1 1 0 0,-1 1-1 0 0,0 0 0 0 0,0 0 1 0 0,0 0-1 0 0,0 0 1 0 0,1 0-1 0 0,-1 0 1 0 0,0 0-1 0 0,0 0 1 0 0,0 0-1 0 0,0 0 1 0 0,1-1-1 0 0,-1 1 1 0 0,0 0-1 0 0,0 0 0 0 0,0 0 1 0 0,0 0-1 0 0,0 0 1 0 0,1-1-1 0 0,12-15 35 0 0,-10 12 31 0 0,11-37 871 0 0,8-65-229 0 0,9-55 158 0 0,-23 99-659 0 0,5-82 366 0 0,-5 76-207 0 0,-8 66-342 0 0,5-27 15 0 0,9 8 351 0 0,-14 20-407 0 0,1 1 1 0 0,0-1-1 0 0,-1 0 0 0 0,1 0 0 0 0,0 1 1 0 0,0-1-1 0 0,-1 1 0 0 0,1-1 0 0 0,0 1 0 0 0,0-1 1 0 0,0 1-1 0 0,0 0 0 0 0,0-1 0 0 0,-1 1 1 0 0,1 0-1 0 0,0 0 0 0 0,0-1 0 0 0,0 1 1 0 0,0 0-1 0 0,0 0 0 0 0,1 0 0 0 0,1 0 76 0 0,0 2-96 0 0,34 25 330 0 0,-36-26-246 0 0,10 11 120 0 0,6 5-14 0 0,-8-7-58 0 0,0 1 1 0 0,0 0-1 0 0,-1 0 0 0 0,0 1 0 0 0,11 22 0 0 0,-5-7 44 0 0,72 119 368 0 0,-66-118-414 0 0,-15-21-94 0 0,0 0-1 0 0,-1 0 0 0 0,8 15 1 0 0,-10-16-34 0 0,1-1 1 0 0,-1 0-1 0 0,1 0 1 0 0,1 0 0 0 0,4 6-1 0 0,7 13 37 0 0,-3-7-66 0 0,8 11 186 0 0,27 48 18 0 0,-18-34-114 0 0,-28-41-5 0 0,1 1-246 0 0,4 1 704 0 0,-6-3-585 0 0,0 0 0 0 0,0 0 0 0 0,0 0 0 0 0,0 0 0 0 0,0 0-1 0 0,0 0 1 0 0,1 0 0 0 0,-1 0 0 0 0,0 0 0 0 0,0 0 0 0 0,0 0 0 0 0,0 0 0 0 0,0 0 0 0 0,-7-34-5138 0 0,5 28 3444 0 0,-1 0 1 0 0,1-1-1 0 0,-1 1 1 0 0,0 0 0 0 0,-1 1-1 0 0,-7-10 1 0 0,-10-7-2775 0 0,9 9 2673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4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2568 0 0,'0'0'4801'0'0,"2"3"-3995"0"0,0-1-946 0 0,-1 0 478 0 0,1 0 0 0 0,-1 0 0 0 0,1 0 0 0 0,0 0 0 0 0,0-1 1 0 0,0 1-1 0 0,0-1 0 0 0,0 1 0 0 0,0-1 0 0 0,0 0 0 0 0,0 0 0 0 0,5 2 0 0 0,11 1 459 0 0,1 0 0 0 0,0-1 0 0 0,0-1 0 0 0,24-1-1 0 0,35-2-1224 0 0,-55 0-559 0 0,20-2-4877 0 0,-15-1 38 0 0,-4 2 3817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4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22 111 1996 0 0,'0'0'13655'0'0,"-3"6"-13474"0"0,1-3-186 0 0,0 1 110 0 0,-1 0 1 0 0,1 1-1 0 0,1-1 0 0 0,-1 0 1 0 0,0 1-1 0 0,1 0 0 0 0,0-1 1 0 0,0 1-1 0 0,0 0 0 0 0,1 8 1 0 0,0 36 924 0 0,8 54 1 0 0,-3-49-497 0 0,-2 46 404 0 0,-3-98-914 0 0,0 1 48 0 0,-1 30 184 0 0,2-43-1039 0 0,4-17 11 0 0,-3 1-1 0 0,0-1 1 0 0,-2-31 0 0 0,-5 22 337 0 0,2-1 1 0 0,1 0-1 0 0,4-38 1 0 0,0 54 426 0 0,1 1 1 0 0,8-33 0 0 0,1 9 321 0 0,-11 42-267 0 0,0 0 22 0 0,3-3 8 0 0,-1 1 1 0 0,1-1-1 0 0,-1 1 1 0 0,1 0-1 0 0,0 0 1 0 0,7-5-1 0 0,-10 9 31 0 0,10-5 67 0 0,-10 5-144 0 0,1-1 0 0 0,-1 0 0 0 0,1 0 0 0 0,-1 0 1 0 0,1 1-1 0 0,-1-1 0 0 0,1 1 0 0 0,0-1 0 0 0,-1 1 1 0 0,3 0-1 0 0,30 1 281 0 0,-30-1-227 0 0,0 1 13 0 0,10 1 71 0 0,0 1 1 0 0,0 1 0 0 0,0 0-1 0 0,0 1 1 0 0,0 1-1 0 0,-1 0 1 0 0,0 0 0 0 0,20 15-1 0 0,-22-13 19 0 0,-1 0-1 0 0,0 1 0 0 0,-1 0 0 0 0,0 1 0 0 0,0 0 0 0 0,-1 0 1 0 0,-1 1-1 0 0,0 0 0 0 0,0 1 0 0 0,-1 0 0 0 0,0-1 1 0 0,-1 2-1 0 0,0-1 0 0 0,-1 1 0 0 0,3 16 0 0 0,-6-17-45 0 0,-1-1 0 0 0,0 0 0 0 0,-1 0 0 0 0,0 1 0 0 0,0-1 0 0 0,-1 0-1 0 0,-1 0 1 0 0,0-1 0 0 0,-6 15 0 0 0,4-15-37 0 0,0 0-1 0 0,0-1 1 0 0,-1 0-1 0 0,0 0 0 0 0,-1 0 1 0 0,0-1-1 0 0,-11 11 1 0 0,11-12-87 0 0,1 0 28 0 0,-1-1-1 0 0,-1 1 1 0 0,1-1-1 0 0,-1-1 0 0 0,0 1 1 0 0,-18 8-1 0 0,21-12-428 0 0,-1 0 0 0 0,1 0 0 0 0,-1 0 0 0 0,0-1 0 0 0,0 0 0 0 0,0 0 0 0 0,0 0 0 0 0,0-1 0 0 0,0 0 0 0 0,0 0 0 0 0,-7-1 0 0 0,10 0-608 0 0,-1 1-1 0 0,1-1 1 0 0,0 0-1 0 0,-1-1 1 0 0,1 1-1 0 0,0 0 1 0 0,0-1-1 0 0,0 0 1 0 0,0 0-1 0 0,0 0 1 0 0,1 0 0 0 0,-1 0-1 0 0,0 0 1 0 0,1-1-1 0 0,0 1 1 0 0,-1-1-1 0 0,-1-3 1 0 0,-4-8-879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4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2392 0 0,'0'0'11313'0'0,"-4"5"-10819"0"0,-80 117 4911 0 0,63-97-4567 0 0,1 0-1141 0 0,19-24-118 0 0,-3 5-3678 0 0,2-2 920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3204 0 0,'1'-6'12970'0'0,"-5"21"-12487"0"0,0 0 0 0 0,1-1 0 0 0,0 2-1 0 0,1-1 1 0 0,0 18 0 0 0,4 25 508 0 0,16 91-1 0 0,-15-74-557 0 0,-2-73-351 0 0,-1 27 98 0 0,2-14-207 0 0,0-7-5213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4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3060 0 0,'0'0'9950'0'0,"3"3"-9484"0"0,3 3-31 0 0,1 1-1 0 0,-1 0 1 0 0,-1 0-1 0 0,0 0 1 0 0,0 1 0 0 0,0-1-1 0 0,-1 1 1 0 0,0 0-1 0 0,5 13 1 0 0,2 12 650 0 0,7 38 0 0 0,-16-63-934 0 0,2 20 600 0 0,-1-1 0 0 0,0 49 0 0 0,-9 77 576 0 0,5-142-1252 0 0,-5 12-37 0 0,1-2 181 0 0,0 0 1 0 0,-1 0-1 0 0,-2 0 1 0 0,-13 27 0 0 0,-9-4 192 0 0,-36 46-18 0 0,39-61-280 0 0,22-23 1508 0 0,-1 1-3628 0 0,-5 2-7692 0 0,9-9 8621 0 0,1 1-1 0 0,-1 0 1 0 0,1-1-1 0 0,-1 1 1 0 0,-1-1-1 0 0,-12 0-3149 0 0,-2-2 2123 0 0,2-1 120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1760 0 0,'0'0'6914'0'0,"-2"-4"-6492"0"0,-8-12-22 0 0,8 12 2878 0 0,-5-1-2868 0 0,2 9 2589 0 0,3-1-2969 0 0,1-2-8 0 0,0 0 0 0 0,0 0 0 0 0,1 1 0 0 0,-1-1 0 0 0,0 0 0 0 0,0 1 0 0 0,1-1 0 0 0,-1 1-1 0 0,1-1 1 0 0,0 0 0 0 0,-1 1 0 0 0,1 1 0 0 0,0-1-16 0 0,0-1-1 0 0,1 0 1 0 0,-1 0-1 0 0,0 0 1 0 0,1 1 0 0 0,-1-1-1 0 0,1 0 1 0 0,-1 0-1 0 0,1 0 1 0 0,-1 0 0 0 0,1 0-1 0 0,1 2 1 0 0,0-1 9 0 0,0 2 114 0 0,8 8 80 0 0,8 15 89 0 0,-16-25-255 0 0,8 9 141 0 0,-9-8-165 0 0,19 12 133 0 0,-14-12-134 0 0,0 1 1 0 0,0-1 0 0 0,1 0-1 0 0,0 0 1 0 0,10 3 0 0 0,-15-6-24 0 0,1 1 40 0 0,7 1-29 0 0,-1-1 24 0 0,0 0-1 0 0,1-1 1 0 0,10-1-1 0 0,-11 1 19 0 0,-6 0-3 0 0,0 0-54 0 0,9 0-20 0 0,-8 0 69 0 0,-1 0-43 0 0,10 0-17 0 0,5 0 18 0 0,-15 0 15 0 0,1-1 10 0 0,57-10 85 0 0,-58 11-88 0 0,0-1 2 0 0,1 1-15 0 0,19-8 118 0 0,-19 6-105 0 0,3 0-13 0 0,0-1 1 0 0,0 1 0 0 0,0-1 0 0 0,0 2 0 0 0,9-2 0 0 0,-11 2 27 0 0,0 0 0 0 0,0 0 0 0 0,-1-1-1 0 0,10-4 1 0 0,-6 3 22 0 0,-6 2-23 0 0,1 0 20 0 0,6-4 18 0 0,-7 4-43 0 0,22-11 178 0 0,5-7 121 0 0,-28 18-364 0 0,10-8 51 0 0,29-18 229 0 0,-38 26-204 0 0,0 0-18 0 0,1 0 0 0 0,-1 0-1 0 0,0 0 1 0 0,1 0 0 0 0,-1 0 0 0 0,0-1-1 0 0,0 1 1 0 0,3-3 0 0 0,7-5 88 0 0,5-1-35 0 0,-15 9-19 0 0,8-8 96 0 0,7-3-61 0 0,-16 11-21 0 0,20-16-10 0 0,-17 15 1642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5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1872 0 0,'0'0'1436'0'0,"-16"4"2227"0"0,-6 5-71 0 0,21-9-3424 0 0,1 0 1 0 0,-1 1 0 0 0,0-1 0 0 0,0 1 0 0 0,0-1 0 0 0,1 1 0 0 0,-1-1 0 0 0,0 1 0 0 0,0-1 0 0 0,1 1 0 0 0,-1-1 0 0 0,1 1 0 0 0,-1 0 0 0 0,0-1 0 0 0,1 1-1 0 0,-1 0 1 0 0,1 0 0 0 0,0-1 0 0 0,-1 1 0 0 0,1 0 0 0 0,-1 0 0 0 0,1 0 0 0 0,0 0 0 0 0,0 0 0 0 0,0-1 0 0 0,-1 1 0 0 0,1 0 0 0 0,0 0 0 0 0,0 0 0 0 0,1 1-1 0 0,4 13-29 0 0,-3-11-16 0 0,29 23 609 0 0,-20-17-521 0 0,5 3-9 0 0,1-1 1 0 0,0 0-1 0 0,1-2 1 0 0,0 0-1 0 0,1 0 1 0 0,0-2-1 0 0,37 11 1 0 0,-7-5 163 0 0,-1-3 0 0 0,79 9 0 0 0,-112-19-230 0 0,0-1-1 0 0,29-2 1 0 0,-41 2-105 0 0,-1 0 13 0 0,2-1 1 0 0,0 1-34 0 0,23-2 161 0 0,1-1 1 0 0,0-2-1 0 0,-1 0 0 0 0,35-13 1 0 0,24-17 366 0 0,-84 34-482 0 0,33-20 152 0 0,-9 1 147 0 0,-25 18-334 0 0,10-5 167 0 0,-1-3 3175 0 0,-4-1-10782 0 0,-27-6-8721 0 0,10 12 14254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22 1256 0 0,'0'0'9180'0'0,"4"-2"-8959"0"0,12-7 4033 0 0,-24 10-4160 0 0,-158-9 1429 0 0,114 7-1080 0 0,50 1-408 0 0,-18-2 89 0 0,2 2 279 0 0,18 0-417 0 0,0 0 1 0 0,1 0-1 0 0,-1 0 0 0 0,0 0 0 0 0,0 0 1 0 0,0 0-1 0 0,0 0 0 0 0,0 0 1 0 0,0 0-1 0 0,1 0 0 0 0,-1 0 1 0 0,0 0-1 0 0,0 0 0 0 0,0 0 1 0 0,0 0-1 0 0,0 0 0 0 0,0 0 1 0 0,0 1-1 0 0,1-1 0 0 0,-1 0 0 0 0,0 0 1 0 0,0 0-1 0 0,0 0 0 0 0,0 0 1 0 0,0 0-1 0 0,0 0 0 0 0,0 0 1 0 0,0 0-1 0 0,0 0 0 0 0,0 1 1 0 0,0-1-1 0 0,0 0 0 0 0,1 0 1 0 0,-1 0-1 0 0,0 0 0 0 0,0 0 0 0 0,0 0 1 0 0,0 0-1 0 0,0 1 0 0 0,0-1 1 0 0,0 0-1 0 0,0 0 0 0 0,0 0 1 0 0,0 0-1 0 0,0 0 0 0 0,0 0 1 0 0,0 1-1 0 0,0-1 0 0 0,0 0 0 0 0,-1 0 1 0 0,1 0-1 0 0,0 0 0 0 0,0 0 1 0 0,0 0-1 0 0,0 0 0 0 0,0 1 1 0 0,0-1-1 0 0,0 0 0 0 0,0 0 1 0 0,0 0-1 0 0,0 0 0 0 0,0 0 1 0 0,0 0-1 0 0,-1 0 0 0 0,1 0 0 0 0,0 0 1 0 0,0 0-1 0 0,0 0 0 0 0,19 10-1048 0 0,35 9-4246 0 0,4 7-2667 0 0,-48-21 6436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0 860 0 0,'0'0'415'0'0,"2"1"-39"0"0,27 20 11236 0 0,-44-10-11329 0 0,11-9 163 0 0,-15-2 464 0 0,16 0-751 0 0,-35-5 642 0 0,18 3-333 0 0,-38-9 0 0 0,42 8-395 0 0,-1 0 1 0 0,1 1 0 0 0,-34 1-1 0 0,48 1-228 0 0,-1 0-86 0 0,-5 0-1278 0 0,-8 0-3393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7:57:5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63 2344 0 0,'0'0'1897'0'0,"-10"-3"-461"0"0,2 3 2476 0 0,3 1-3490 0 0,0 0-1 0 0,0 0 1 0 0,0 0 0 0 0,-1 1-1 0 0,1 0 1 0 0,1 0 0 0 0,-1 0-1 0 0,0 1 1 0 0,0 0 0 0 0,-8 6-1 0 0,8-4-131 0 0,-1 1-1 0 0,0 0 0 0 0,1 0 1 0 0,0 0-1 0 0,1 1 0 0 0,-1-1 1 0 0,1 1-1 0 0,-6 15 1 0 0,10-20-144 0 0,0 0-44 0 0,0 2-37 0 0,0 1 0 0 0,1-1 0 0 0,0 1 0 0 0,0-1 0 0 0,0 0 0 0 0,0 0 0 0 0,1 0 0 0 0,1 4 0 0 0,-2-6 62 0 0,0 1-58 0 0,4 4-22 0 0,0-1 0 0 0,1 1 0 0 0,0-1 0 0 0,0 0 0 0 0,0 0 0 0 0,0 0 0 0 0,1-1 0 0 0,9 6 0 0 0,-14-10-23 0 0,17 6 93 0 0,6-2-6 0 0,-22-5-43 0 0,0 0-24 0 0,48-5 238 0 0,-48 4-250 0 0,31-13 446 0 0,-32 13-400 0 0,9-7 144 0 0,-7 3-153 0 0,0-1-1 0 0,0 1 0 0 0,-1-1 0 0 0,1 0 0 0 0,-1 0 0 0 0,0 0 0 0 0,3-12 0 0 0,-3 10-102 0 0,-2 6 70 0 0,-2-1-17 0 0,1 0 0 0 0,1 0 1 0 0,-1 0-1 0 0,0 0 0 0 0,1 0 1 0 0,-1 1-1 0 0,3-7 0 0 0,-2 6-9 0 0,-1-15 87 0 0,0 8-72 0 0,0 8-13 0 0,0-16-36 0 0,0 16 32 0 0,-2-6 21 0 0,-24-32-54 0 0,24 39 39 0 0,1-2-8 0 0,0 1 0 0 0,0 0 0 0 0,0 0 0 0 0,-1 0 0 0 0,1 1 0 0 0,-1-1 0 0 0,0 0 0 0 0,1 0 0 0 0,-1 1 0 0 0,-3-2 0 0 0,-1-4 57 0 0,3 5-68 0 0,1 0 21 0 0,0 0 1 0 0,0 1-1 0 0,0-1 0 0 0,0 0 1 0 0,0 1-1 0 0,-1 0 0 0 0,1-1 1 0 0,0 1-1 0 0,-1 0 0 0 0,1 0 1 0 0,-1 1-1 0 0,1-1 0 0 0,-1 0 1 0 0,-5 0-1 0 0,-19-2-170 0 0,24 3-13 0 0,0 0-383 0 0,-11 1-41 0 0,11-1-498 0 0,-12 4-3915 0 0,-2 0-2150 0 0,5-3 4334 0 0,9-1 2525 0 0,0 0-1673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2:2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 1524 0 0,'0'0'3514'0'0,"-10"-1"-2781"0"0,4 1 4076 0 0,-4 2-4418 0 0,14-1 630 0 0,20 0 411 0 0,-19-1-1873 0 0,2 0 415 0 0,-6 0 17 0 0,0 1 20 0 0,0-1-1 0 0,-1 1 1 0 0,1-1 0 0 0,0 1 0 0 0,0-1-1 0 0,0 0 1 0 0,0 1 0 0 0,-1-1-1 0 0,1 0 1 0 0,0 0 0 0 0,0 0 0 0 0,0 0-1 0 0,0 0 1 0 0,1 0 0 0 0,10 1 27 0 0,-9 0-69 0 0,30 3 94 0 0,-25-2-36 0 0,-6-1 86 0 0,17-1 197 0 0,7-7 672 0 0,-24 7 129 0 0,-7-2-1067 0 0,-16-7 1 0 0,16 8-29 0 0,1 0 1 0 0,-1 0-1 0 0,0 0 0 0 0,1 0 1 0 0,-1 1-1 0 0,0 0 1 0 0,-6 0-1 0 0,6 0-7 0 0,2 0-4 0 0,-29 1-19 0 0,13 1 139 0 0,-8 4-32 0 0,23-5-91 0 0,-12 5 48 0 0,0 2-28 0 0,-4 3 89 0 0,4-1-71 0 0,-5 5-3 0 0,20-13 35 0 0,-10 8-44 0 0,0 5 34 0 0,10-14-30 0 0,-12 21 170 0 0,11-17-183 0 0,-1 0 0 0 0,1 0-1 0 0,0 1 1 0 0,0-1 0 0 0,1 1-1 0 0,-2 5 1 0 0,3-9-26 0 0,2 3-17 0 0,-3-3 28 0 0,1-1-1 0 0,0 1 1 0 0,0-1-1 0 0,0 1 1 0 0,0-1-1 0 0,0 1 1 0 0,0-1 0 0 0,0 1-1 0 0,0-1 1 0 0,0 1-1 0 0,1-1 1 0 0,-1 1-1 0 0,1 1 1 0 0,0 2 29 0 0,1-1 4 0 0,-1 1 0 0 0,0 0 0 0 0,1 0 0 0 0,0-1 0 0 0,0 1 0 0 0,0-1 0 0 0,1 1 1 0 0,0-1-1 0 0,-1 0 0 0 0,1 0 0 0 0,1 0 0 0 0,3 4 0 0 0,-3-3 4 0 0,-2-4-42 0 0,14 12 141 0 0,10 7-9 0 0,-24-19-95 0 0,1 0-4 0 0,58 24 416 0 0,-59-25-419 0 0,0 1 10 0 0,56 8 501 0 0,-55-9-511 0 0,29 3 265 0 0,-29-3-213 0 0,16 0 109 0 0,-3-1-98 0 0,27-5 415 0 0,-40 6-443 0 0,27-4 512 0 0,-28 3-490 0 0,8-1-27 0 0,-7 2 35 0 0,22-3-3727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2:58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51 2116 0 0,'-18'-14'19372'0'0,"15"32"-17006"0"0,-11 39-2449 0 0,4-17 574 0 0,-4 58-97 0 0,-9 4 155 0 0,23-99-502 0 0,-7 15-842 0 0,10-50 245 0 0,-2 10-779 0 0,0 0 0 0 0,2 0 0 0 0,7-25-1 0 0,2 10 926 0 0,-5 18-18 0 0,0 0-1 0 0,18-32 0 0 0,-15 33 526 0 0,10-9 192 0 0,-19 25-245 0 0,9-9 156 0 0,5-4-27 0 0,-13 13-152 0 0,8-6 225 0 0,20-8 211 0 0,-28 16-401 0 0,1-1-31 0 0,1 1-34 0 0,1-1 52 0 0,0 1 0 0 0,-1 0 0 0 0,1 0 0 0 0,0 0 0 0 0,0 0 0 0 0,-1 1-1 0 0,1 0 1 0 0,0 0 0 0 0,-1 0 0 0 0,1 1 0 0 0,-1-1 0 0 0,1 1 0 0 0,-1 0 0 0 0,5 3-1 0 0,-6-3-16 0 0,0-1-11 0 0,0 1-1 0 0,-1-1 1 0 0,1 1-1 0 0,0-1 1 0 0,-1 1-1 0 0,0 0 1 0 0,1 0-1 0 0,-1 0 1 0 0,0 0-1 0 0,0 1 1 0 0,0-1-1 0 0,0 1 1 0 0,-1-1-1 0 0,1 1 1 0 0,-1 0-1 0 0,1-1 1 0 0,-1 1-1 0 0,0 0 1 0 0,0 0-1 0 0,1 4 0 0 0,-2-4 8 0 0,1-1 0 0 0,-1 0 0 0 0,1 1 0 0 0,-1-1 0 0 0,0 1-1 0 0,0-1 1 0 0,0 1 0 0 0,0-1 0 0 0,0 0 0 0 0,-1 1-1 0 0,1-1 1 0 0,-1 1 0 0 0,0-1 0 0 0,1 0 0 0 0,-1 1-1 0 0,0-1 1 0 0,0 0 0 0 0,-1 0 0 0 0,1 0 0 0 0,0 0-1 0 0,-1 0 1 0 0,1 0 0 0 0,-1 0 0 0 0,0 0 0 0 0,1-1-1 0 0,-1 1 1 0 0,-4 2 0 0 0,-2 1 108 0 0,1 0 0 0 0,-1 0 0 0 0,-1-1 0 0 0,1 0 0 0 0,-13 4 0 0 0,-6-3 53 0 0,24-5-150 0 0,1 1 22 0 0,-4 0-71 0 0,8 1 277 0 0,28 4-258 0 0,-2 1 1 0 0,30 11-1 0 0,-47-14 9 0 0,-1 0 0 0 0,0 1 0 0 0,0 0 0 0 0,-1 1 1 0 0,1 0-1 0 0,-1 0 0 0 0,-1 1 0 0 0,1 1 0 0 0,7 7 0 0 0,-13-10 21 0 0,1 0 0 0 0,-1 0 0 0 0,0 0 0 0 0,-1 0 0 0 0,1 1 0 0 0,-1-1 0 0 0,0 1 0 0 0,0-1 0 0 0,-1 1 0 0 0,1 0 0 0 0,-1 0 0 0 0,-1 0 0 0 0,1-1 0 0 0,-1 9 0 0 0,0-11 12 0 0,1-1 28 0 0,0 0-54 0 0,1 2-25 0 0,-3 18 257 0 0,1-19-179 0 0,-1 0 1 0 0,1-1-1 0 0,-1 1 0 0 0,0 0 1 0 0,1 0-1 0 0,-1 0 0 0 0,-1 0 1 0 0,1-1-1 0 0,0 1 1 0 0,-1 0-1 0 0,1-1 0 0 0,-1 1 1 0 0,0-1-1 0 0,0 0 0 0 0,0 1 1 0 0,0-1-1 0 0,0 0 0 0 0,-3 2 1 0 0,-1 0 82 0 0,-1 0 0 0 0,1-1 0 0 0,-1 1 0 0 0,1-1 0 0 0,-1-1 0 0 0,0 1 0 0 0,-9 1 0 0 0,-8 1 301 0 0,0-1 1 0 0,0-1-1 0 0,-46 0 1 0 0,-12-9-210 0 0,65 1-1187 0 0,16 4 367 0 0,0 0-1 0 0,0 0 1 0 0,0 0-1 0 0,0 0 0 0 0,0 0 1 0 0,0 0-1 0 0,0 0 1 0 0,1 0-1 0 0,-1 0 0 0 0,0 0 1 0 0,0 0-1 0 0,0-2 0 0 0,4-17-14142 0 0,5 10 10576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3:0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22 3068 0 0,'0'0'1024'0'0,"2"0"-4"0"0,-1 0-1310 0 0,17-8 14591 0 0,-18 7-14049 0 0,-15-8-85 0 0,11 6 305 0 0,-13 2 430 0 0,13 2-704 0 0,-9 2 67 0 0,1 0-1 0 0,-1 1 1 0 0,1 0 0 0 0,0 1-1 0 0,0 0 1 0 0,0 1 0 0 0,1 1-1 0 0,0 0 1 0 0,0 0 0 0 0,1 1 0 0 0,0 0-1 0 0,0 1 1 0 0,1 0 0 0 0,-15 19-1 0 0,19-22-156 0 0,0 0-1 0 0,1 0 0 0 0,0 1 1 0 0,0-1-1 0 0,0 1 1 0 0,1 0-1 0 0,0 0 0 0 0,0 0 1 0 0,1 1-1 0 0,0-1 1 0 0,0 1-1 0 0,1-1 0 0 0,0 1 1 0 0,0-1-1 0 0,0 1 1 0 0,1 0-1 0 0,1-1 0 0 0,-1 1 1 0 0,1-1-1 0 0,0 1 1 0 0,1-1-1 0 0,0 1 0 0 0,0-1 1 0 0,1 0-1 0 0,0 1 1 0 0,7 11-1 0 0,-7-14-42 0 0,1 0-1 0 0,0 0 1 0 0,0-1 0 0 0,0 0-1 0 0,1 0 1 0 0,-1 0 0 0 0,1 0-1 0 0,0-1 1 0 0,0 0 0 0 0,9 4-1 0 0,2 0 79 0 0,33 10 0 0 0,-37-13-164 0 0,-7-3-70 0 0,-1 0 0 0 0,1 0-1 0 0,0 0 1 0 0,-1 0 0 0 0,1-1 0 0 0,8 0-1 0 0,-9 0-672 0 0,-1-1-1 0 0,0 1 1 0 0,1-1-1 0 0,-1 0 0 0 0,0 0 1 0 0,0 0-1 0 0,0-1 0 0 0,3-1 1 0 0,2-2-1985 0 0,-1 0 1 0 0,-1-1-1 0 0,1 0 1 0 0,-1 0-1 0 0,0 0 1 0 0,6-9-1 0 0,-5 6 833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3:0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3324 0 0,'0'0'8566'0'0,"-4"4"-7753"0"0,-24 19 2225 0 0,1 1 0 0 0,-31 35 0 0 0,-5 4-1034 0 0,51-51-3610 0 0,-14 14 5623 0 0,17-17-6532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0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 3388 0 0,'-1'0'363'0'0,"0"-1"0"0"0,0 0-1 0 0,0 1 1 0 0,0-1 0 0 0,0 1 0 0 0,1-1-1 0 0,-1 1 1 0 0,0-1 0 0 0,0 1-1 0 0,0 0 1 0 0,0-1 0 0 0,0 1 0 0 0,0 0-1 0 0,0 0 1 0 0,0 0 0 0 0,-1 0-1 0 0,1 0 1 0 0,0 0 0 0 0,-2 0-1 0 0,2 0-966 0 0,-2 1 2012 0 0,0 0-760 0 0,-2 3-226 0 0,-1-1 1 0 0,1 1-1 0 0,0 0 1 0 0,0 0-1 0 0,1 1 1 0 0,0-1-1 0 0,-5 7 1 0 0,6-8-278 0 0,2 0 0 0 0,-1 0 0 0 0,0 0 0 0 0,1 0 0 0 0,-1 0 0 0 0,1 0 0 0 0,0 1 1 0 0,0-1-1 0 0,0 0 0 0 0,0 1 0 0 0,1-1 0 0 0,-1 0 0 0 0,1 1 0 0 0,0-1 0 0 0,0 1 0 0 0,0 3 0 0 0,1-5-91 0 0,0 1-1 0 0,0-1 0 0 0,0 0 1 0 0,0 0-1 0 0,0 1 1 0 0,0-1-1 0 0,0 0 0 0 0,1 0 1 0 0,-1 0-1 0 0,1-1 0 0 0,0 1 1 0 0,-1 0-1 0 0,1 0 1 0 0,0-1-1 0 0,0 1 0 0 0,3 1 1 0 0,1 1 5 0 0,1 0 1 0 0,-1-1 0 0 0,1 0-1 0 0,0 0 1 0 0,0 0 0 0 0,0-1 0 0 0,1 0-1 0 0,-1 0 1 0 0,0 0 0 0 0,1-1-1 0 0,-1-1 1 0 0,1 1 0 0 0,-1-1-1 0 0,1 0 1 0 0,-1-1 0 0 0,10-2-1 0 0,-15 3-55 0 0,1 0 0 0 0,-1-1 0 0 0,0 1 0 0 0,0-1 0 0 0,0 0 0 0 0,0 0 0 0 0,0 1 0 0 0,0-1 0 0 0,0-1-1 0 0,-1 1 1 0 0,1 0 0 0 0,0 0 0 0 0,0-1 0 0 0,-1 1 0 0 0,1-1 0 0 0,-1 1 0 0 0,0-1 0 0 0,1 0-1 0 0,-1 1 1 0 0,0-1 0 0 0,0 0 0 0 0,0 0 0 0 0,0 0 0 0 0,0 0 0 0 0,0 0 0 0 0,-1 0 0 0 0,1 0-1 0 0,-1 0 1 0 0,1-1 0 0 0,-1 1 0 0 0,0 0 0 0 0,0 0 0 0 0,0 0 0 0 0,0 0 0 0 0,0 0 0 0 0,-1-4-1 0 0,0 4-7 0 0,0 0 0 0 0,1 0 0 0 0,-1 1-1 0 0,0-1 1 0 0,0 0 0 0 0,-1 1 0 0 0,1-1-1 0 0,0 1 1 0 0,-1-1 0 0 0,1 1-1 0 0,0 0 1 0 0,-1-1 0 0 0,0 1 0 0 0,1 0-1 0 0,-1 0 1 0 0,0 0 0 0 0,1 0-1 0 0,-3-1 1 0 0,-30-11-1456 0 0,18 12-5983 0 0,0-2-1851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3:0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3624 0 0,'-14'0'14995'0'0,"14"1"-14480"0"0,-5 3 2958 0 0,-1-1-5528 0 0,10 13 3507 0 0,-3-12-1121 0 0,2 11 215 0 0,0 1 1 0 0,-1-1-1 0 0,0 1 1 0 0,-1 27-1 0 0,-1-20 21 0 0,5 36-1 0 0,-4-44-375 0 0,0-1 0 0 0,-1 1-1 0 0,0 0 1 0 0,-4 24 0 0 0,0 10 225 0 0,2-31-231 0 0,-1 1 1 0 0,0 0-1 0 0,-1-1 1 0 0,-1 0-1 0 0,-1 0 1 0 0,-1-1-1 0 0,0 1 1 0 0,-12 18-1 0 0,12-24-180 0 0,-1 0 0 0 0,-1-1 0 0 0,-13 15 0 0 0,15-19 923 0 0,-3 1-3517 0 0,8-6 1315 0 0,0 0-1 0 0,-1 0 0 0 0,1-1 0 0 0,-1 1 0 0 0,1-1 1 0 0,-1 0-1 0 0,1 0 0 0 0,-1 0 0 0 0,0 0 1 0 0,0 0-1 0 0,0 0 0 0 0,-5 0 0 0 0,-36-3-6128 0 0,23-1 5376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2:5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 1000 0 0,'-7'-6'20885'0'0,"-5"19"-20766"0"0,9-10 105 0 0,1 12 163 0 0,-2 8 21 0 0,4-21-320 0 0,0 1 5 0 0,-3 26 151 0 0,-9 41 46 0 0,8 9 401 0 0,4-75-643 0 0,-5 58 464 0 0,2-40-455 0 0,3-20-19 0 0,-5 36 128 0 0,6-56-3743 0 0,7-65-14854 0 0,-7 74 16405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2:54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42 2600 0 0,'0'0'3113'0'0,"-1"-2"-2406"0"0,-1-11 3237 0 0,2 12-3739 0 0,0 0 1 0 0,0 1-1 0 0,-1-1 0 0 0,1 0 0 0 0,0 0 0 0 0,0 0 1 0 0,0 0-1 0 0,0 1 0 0 0,0-1 0 0 0,0 0 0 0 0,1 0 0 0 0,-1 0 1 0 0,0 0-1 0 0,1-1 0 0 0,4 0 172 0 0,1 0 0 0 0,0 0 0 0 0,-1 1 0 0 0,10-2 0 0 0,-12 3-158 0 0,-1 0-10 0 0,6-1 14 0 0,1 0 0 0 0,-1 1 1 0 0,0 0-1 0 0,0 0 1 0 0,0 1-1 0 0,0 0 0 0 0,0 0 1 0 0,0 1-1 0 0,0 0 0 0 0,0 1 1 0 0,9 4-1 0 0,32 14 246 0 0,-40-17-347 0 0,0-1 1 0 0,1 2-1 0 0,-1-1 1 0 0,-1 1-1 0 0,1 0 1 0 0,-1 1-1 0 0,0 0 1 0 0,0 0-1 0 0,12 14 1 0 0,-15-13-24 0 0,0 1 0 0 0,0-1 0 0 0,-1 1 1 0 0,-1 0-1 0 0,1 0 0 0 0,-1 1 0 0 0,-1-1 1 0 0,1 1-1 0 0,-1-1 0 0 0,-1 1 0 0 0,0 0 1 0 0,0-1-1 0 0,0 1 0 0 0,-2 14 0 0 0,0-18-50 0 0,1 1 0 0 0,-1-1 0 0 0,0 0 0 0 0,-1 0 0 0 0,1 0 0 0 0,-1-1 0 0 0,0 1 0 0 0,0 0 0 0 0,-4 5 0 0 0,-2 2 79 0 0,0-1 0 0 0,-13 12-1 0 0,-6 9 213 0 0,22-27-268 0 0,0-1 0 0 0,0 1 1 0 0,0-2-1 0 0,-1 1 0 0 0,1 0 0 0 0,-1-1 0 0 0,0 0 0 0 0,0 0 1 0 0,0-1-1 0 0,-10 3 0 0 0,0 1 132 0 0,10-3-109 0 0,0-1 1 0 0,0 0 0 0 0,-1-1 0 0 0,1 1 0 0 0,0-1 0 0 0,-1 0 0 0 0,-11 0 0 0 0,-10 1 57 0 0,-5-2 205 0 0,31 0-266 0 0,-2 0-26 0 0,-42-4 275 0 0,44 4-290 0 0,-15-2 10 0 0,11 2-215 0 0,0-1 0 0 0,0 0 0 0 0,0 0 0 0 0,1-1 0 0 0,-1 1 0 0 0,-10-6 0 0 0,14 7-437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3:0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3972 0 0,'0'0'11951'0'0,"1"3"-11402"0"0,-1 3-99 0 0,0 1 1 0 0,0-1-1 0 0,0 1 0 0 0,-1-1 0 0 0,0 0 1 0 0,0 0-1 0 0,0 1 0 0 0,-1-1 1 0 0,0 0-1 0 0,0 0 0 0 0,-1 0 0 0 0,1 0 1 0 0,-6 6-1 0 0,-1 8 90 0 0,-14 23 566 0 0,18-34-930 0 0,-1 0 0 0 0,1 0 0 0 0,1 1 0 0 0,0-1 0 0 0,0 1 0 0 0,1 0 0 0 0,0 1 0 0 0,-1 11 0 0 0,-7 124 950 0 0,11-117-948 0 0,1 0 0 0 0,1 0 0 0 0,6 29 0 0 0,-3-38 102 0 0,14 34 1 0 0,-17-50-263 0 0,-2-2 35 0 0,1 2-50 0 0,0 0 1 0 0,0 0-1 0 0,0 0 0 0 0,1 0 1 0 0,-1-1-1 0 0,1 1 0 0 0,3 5 1 0 0,1 4 102 0 0,-1-2 2461 0 0,-3-8-4544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3:31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30 264 0 0,'0'0'714'0'0,"-9"9"-565"0"0,5-4-14 0 0,-2 3-48 0 0,0 1-1 0 0,0-1 1 0 0,1 1 0 0 0,0 0 0 0 0,0 1 0 0 0,1-1 0 0 0,1 1 0 0 0,-4 11 0 0 0,7-19-48 0 0,-1 41 572 0 0,1-40-387 0 0,-3 11 136 0 0,2-13-223 0 0,0 1 1 0 0,0 0-1 0 0,1-1 0 0 0,-1 1 0 0 0,1-1 1 0 0,-1 1-1 0 0,1 0 0 0 0,0 0 0 0 0,0-1 1 0 0,0 1-1 0 0,0 2 0 0 0,9 2-13 0 0,-7-4-36 0 0,1-2-30 0 0,8 2-7 0 0,-8-2 0 0 0,-1 0-54 0 0,233 10 298 0 0,-96-6-159 0 0,473 17-43 0 0,181 5-204 0 0,-647-20-5 0 0,402 9 197 0 0,-213-2 18 0 0,-107-2-70 0 0,223-17 172 0 0,-344-1-156 0 0,0 4 1 0 0,136 14-1 0 0,-143-8-276 0 0,7 0 263 0 0,-80-3 36 0 0,-1 0 0 0 0,51-8 1 0 0,-59 6-88 0 0,0-1 0 0 0,31-10 0 0 0,-24 6 104 0 0,10-5-51 0 0,-23 7-9 0 0,0 1-1 0 0,1 1 0 0 0,-1 0 1 0 0,19-2-1 0 0,-29 4-7 0 0,1 1 0 0 0,0-1 0 0 0,0 1-1 0 0,-1-1 1 0 0,1 0 0 0 0,0 0 0 0 0,-1 0-1 0 0,1-1 1 0 0,-1 1 0 0 0,4-3 0 0 0,7-4 4 0 0,-12 8-38 0 0,4-6 77 0 0,-5 5-44 0 0,1 1 0 0 0,0-1 1 0 0,-1 1-1 0 0,1-1 0 0 0,-1 1 0 0 0,1-1 0 0 0,-1 1 0 0 0,1-1 0 0 0,-1 0 1 0 0,1 0-1 0 0,-1 1 0 0 0,1-1 0 0 0,-1 0 0 0 0,0 1 0 0 0,0-1 1 0 0,1 0-1 0 0,-1 0 0 0 0,0 0 0 0 0,0 1 0 0 0,0-2 0 0 0,0-9 73 0 0,0 9 22 0 0,-2-14 307 0 0,-7-34 436 0 0,0-45 475 0 0,8 93-1253 0 0,1-1-24 0 0,-2-23 206 0 0,2 24-173 0 0,0-11 129 0 0,0 3-75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06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2108 0 0,'0'0'2238'0'0,"-15"-2"4710"0"0,10 4-3119 0 0,16 0-3225 0 0,33-1-755 0 0,-25-1 239 0 0,11-1 91 0 0,1 2-1 0 0,59 10 0 0 0,-87-10-195 0 0,0-1 19 0 0,24 4 25 0 0,-25-4 8 0 0,1 1-22 0 0,30 1-21 0 0,-20-1 11 0 0,-10-1 11 0 0,-1 1-47 0 0,11 2-429 0 0,-26 14-13256 0 0,8-14 11803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0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2096 0 0,'0'0'9722'0'0,"4"2"-9364"0"0,15 4-2 0 0,-15-4 227 0 0,15-3 179 0 0,-3 0-330 0 0,184-4 1302 0 0,-156 5-1451 0 0,-40-1-273 0 0,29 2 93 0 0,-23 0-77 0 0,-8-1 78 0 0,1 0-75 0 0,1 1-1159 0 0,11 1 2918 0 0,-9-2-6249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1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78 453 4104 0 0,'8'-9'14626'0'0,"-8"8"-14584"0"0,0 1 0 0 0,0 0-1 0 0,0-1 1 0 0,0 1-1 0 0,0 0 1 0 0,0 0-1 0 0,0-1 1 0 0,0 1 0 0 0,0 0-1 0 0,0 0 1 0 0,0-1-1 0 0,0 1 1 0 0,0 0 0 0 0,0 0-1 0 0,0-1 1 0 0,-1 1-1 0 0,1 0 1 0 0,0 0-1 0 0,0-1 1 0 0,0 1 0 0 0,0 0-1 0 0,-1 0 1 0 0,1 0-1 0 0,0 0 1 0 0,0-1 0 0 0,-1 1-1 0 0,1 0 1 0 0,0 0-1 0 0,0 0 1 0 0,-1 0-1 0 0,1 0 1 0 0,0 0 0 0 0,0 0-1 0 0,-1-1 1 0 0,1 1-1 0 0,0 0 1 0 0,0 0 0 0 0,-1 0-1 0 0,1 0 1 0 0,0 0-1 0 0,-1 0 1 0 0,-10 6 1688 0 0,8-3-2290 0 0,-1 0 547 0 0,-36 69-7 0 0,39-71 5 0 0,-15 34 233 0 0,16-35-218 0 0,0 0 0 0 0,0-1 0 0 0,0 1 0 0 0,1 0 0 0 0,-1 0 0 0 0,0 0 0 0 0,0 0 0 0 0,0 0 0 0 0,0 0 1 0 0,0 0-1 0 0,0 0 0 0 0,0-1 0 0 0,0 1 0 0 0,0 0 0 0 0,0 0 0 0 0,0 0 0 0 0,0 0 0 0 0,0 0 0 0 0,0 0 0 0 0,0 0 1 0 0,0 0-1 0 0,0-1 0 0 0,0 1 0 0 0,0 0 0 0 0,-1 0 0 0 0,1 0 0 0 0,0 0 0 0 0,0 0 0 0 0,0 0 0 0 0,0 0 0 0 0,0 0 1 0 0,0 0-1 0 0,0 0 0 0 0,0-1 0 0 0,0 1 0 0 0,0 0 0 0 0,0 0 0 0 0,0 0 0 0 0,-1 0 0 0 0,1 0 0 0 0,0 0 0 0 0,0 0 1 0 0,0 0-1 0 0,0 0 0 0 0,0 0 0 0 0,0 0 0 0 0,0 0 0 0 0,0 0 0 0 0,-1 0 0 0 0,1 0 0 0 0,0 0 0 0 0,0 0 0 0 0,0 0 1 0 0,0 0-1 0 0,0 0 0 0 0,0 0 0 0 0,0 0 0 0 0,0 0 0 0 0,-1 0 0 0 0,1 0 0 0 0,0 0 0 0 0,0 0 0 0 0,0 0 0 0 0,0 0 1 0 0,0 0-1 0 0,0 0 0 0 0,0 1 0 0 0,0-1 0 0 0,-1 0 0 0 0,1-11 10 0 0,0 10-10 0 0,0-3 12 0 0,2 1-3 0 0,17-48 190 0 0,3 2 0 0 0,38-63 0 0 0,15-25 767 0 0,-44 77-431 0 0,-18 35 79 0 0,20-54 0 0 0,-33 78-562 0 0,6-12 50 0 0,-6 13-101 0 0,0 0 1 0 0,0 0 0 0 0,0-1-1 0 0,0 1 1 0 0,0 0 0 0 0,0 0-1 0 0,0-1 1 0 0,0 1 0 0 0,0 0-1 0 0,0 0 1 0 0,0-1 0 0 0,0 1-1 0 0,1 0 1 0 0,-1 0 0 0 0,0-1 0 0 0,0 1-1 0 0,0 0 1 0 0,0 0 0 0 0,0 0-1 0 0,1-1 1 0 0,-1 1 0 0 0,0 0-1 0 0,0 0 1 0 0,0 0 0 0 0,1 0-1 0 0,-1 0 1 0 0,0-1 0 0 0,0 1-1 0 0,1 0 1 0 0,-1 0 0 0 0,0 0-1 0 0,0 0 1 0 0,1 0 0 0 0,-1 0 0 0 0,0 0-1 0 0,0 0 1 0 0,1 0 0 0 0,-1 0-1 0 0,0 0 1 0 0,0 0 0 0 0,1 0-1 0 0,4 19 18 0 0,-2-1 0 0 0,0 1 0 0 0,0 0 0 0 0,-2 34 0 0 0,-1-31-26 0 0,1-1 0 0 0,1 1 0 0 0,8 37 0 0 0,30 72-110 0 0,-22-88 219 0 0,-17-41-92 0 0,15 33 194 0 0,-15-34-258 0 0,-1-1 0 0 0,0 1-1 0 0,0-1 1 0 0,0 1 0 0 0,1-1-1 0 0,-1 0 1 0 0,0 1 0 0 0,0-1 0 0 0,1 0-1 0 0,-1 1 1 0 0,0-1 0 0 0,1 0-1 0 0,-1 1 1 0 0,0-1 0 0 0,1 0-1 0 0,-1 0 1 0 0,0 1 0 0 0,1-1-1 0 0,-1 0 1 0 0,1 0 0 0 0,-1 0-1 0 0,0 1 1 0 0,1-1 0 0 0,-1 0-1 0 0,1 0 1 0 0,-1 0 0 0 0,1 0 0 0 0,-1 0-1 0 0,1 0 1 0 0,-1 0 0 0 0,0 0-1 0 0,1 0 1 0 0,-1 0 0 0 0,1 0-1 0 0,-1 0 1 0 0,1-1 0 0 0,-1 1-1 0 0,1 0 1 0 0,-1 0 0 0 0,1-1-1 0 0,1 1-671 0 0,2-6-1901 0 0,0 2 3112 0 0,-3 1-2908 0 0,-10-18-13378 0 0,7 17 13818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1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2928 0 0,'0'0'10535'0'0,"5"-2"-10049"0"0,7 0-34 0 0,0 0 0 0 0,0 0 0 0 0,0 1 0 0 0,0 1 0 0 0,22 2 0 0 0,17 4-633 0 0,-15 1-5004 0 0,-13-5-2422 0 0,-19-2 5523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1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42 102 3120 0 0,'0'0'2403'0'0,"14"-22"4650"0"0,-10 5-4379 0 0,-4 5 5167 0 0,-15 31-7648 0 0,13-16-134 0 0,1 0 1 0 0,-1 0-1 0 0,1 1 0 0 0,-1-1 1 0 0,1 0-1 0 0,0 1 0 0 0,0-1 1 0 0,0 0-1 0 0,1 1 0 0 0,-1-1 0 0 0,1 5 1 0 0,-1 2 60 0 0,-4 13 231 0 0,-2 34 0 0 0,-5 26-38 0 0,9-34-142 0 0,0-3-22 0 0,2-9-2334 0 0,15-108 601 0 0,-9 37 653 0 0,-4 29 868 0 0,4-29-642 0 0,13-42 0 0 0,-13 60 692 0 0,-2 0 0 0 0,4-30 0 0 0,3-17 546 0 0,-9 60-506 0 0,0 0-1 0 0,0 0 1 0 0,1 0 0 0 0,-1 0 0 0 0,1 0 0 0 0,-1 0-1 0 0,1 1 1 0 0,0-1 0 0 0,0 1 0 0 0,1-1 0 0 0,-1 1-1 0 0,0 0 1 0 0,1 0 0 0 0,0 0 0 0 0,-1 0 0 0 0,1 0-1 0 0,0 1 1 0 0,0-1 0 0 0,0 1 0 0 0,0 0 0 0 0,0-1-1 0 0,0 1 1 0 0,0 1 0 0 0,5-2 0 0 0,3 0 94 0 0,1 1 1 0 0,0 0-1 0 0,1 1 0 0 0,18 1 1 0 0,-22 1-63 0 0,1-1 1 0 0,0 2 0 0 0,-1-1 0 0 0,1 1 0 0 0,-1 1 0 0 0,0-1 0 0 0,0 2 0 0 0,0-1 0 0 0,-1 1 0 0 0,0 1-1 0 0,0-1 1 0 0,0 1 0 0 0,0 1 0 0 0,-1-1 0 0 0,0 1 0 0 0,0 1 0 0 0,-1-1 0 0 0,6 10 0 0 0,-5-6 21 0 0,-2-1 0 0 0,1 1-1 0 0,-1 0 1 0 0,-1 1 0 0 0,0-1 0 0 0,-1 1 0 0 0,4 18 0 0 0,-6-22-17 0 0,-1 1-1 0 0,1-1 1 0 0,-1 1-1 0 0,-1-1 1 0 0,1 0-1 0 0,-1 0 1 0 0,-1 1 0 0 0,0-1-1 0 0,0 0 1 0 0,0 0-1 0 0,-5 9 1 0 0,4-10-53 0 0,1-2 0 0 0,0-1 1 0 0,0 0-1 0 0,-1 0 0 0 0,0 0 1 0 0,1 0-1 0 0,-1-1 0 0 0,-5 5 1 0 0,-2 4 50 0 0,0-2-1 0 0,-1 1 1 0 0,-1-1 0 0 0,1-1-1 0 0,-2 0 1 0 0,1 0 0 0 0,-1-1 0 0 0,-24 10-1 0 0,30-16-516 0 0,0 0 0 0 0,0 0 0 0 0,0 0 0 0 0,-9 0 0 0 0,13-1-1092 0 0,-1-2-1526 0 0,-2-1 1341 0 0,0 0 1 0 0,-1 0-1 0 0,1 0 1 0 0,0-1-1 0 0,1 0 1 0 0,-1 0-1 0 0,-7-5 1 0 0,5 2-336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2680 0 0,'0'0'10157'0'0,"2"-9"-2550"0"0,6 59-6569 0 0,1 55-1 0 0,-4-40-667 0 0,-2 68 520 0 0,-3-107-675 0 0,3 40 317 0 0,-3-64-491 0 0,0 1-10 0 0,0 28 128 0 0,1-16-2177 0 0,24-24-19179 0 0,-15 1 21621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2444 0 0,'0'0'9663'0'0,"-5"3"-9258"0"0,-22 15 904 0 0,-38 19-1 0 0,36-23-490 0 0,-51 37 0 0 0,79-50-798 0 0,-2 1-1218 0 0,-14 8 3968 0 0,10-6-6264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19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98 154 2712 0 0,'25'-7'4041'0'0,"-22"7"-3345"0"0,12-3 2149 0 0,89-11 1064 0 0,-101 14-3783 0 0,13-2 392 0 0,-6 1-411 0 0,-7 1 1049 0 0,-10-1-1079 0 0,-143-11 233 0 0,51 6-216 0 0,98 6-94 0 0,1 0 0 0 0,-1 0 0 0 0,0 0 0 0 0,0 0 0 0 0,0 0-1 0 0,0 0 1 0 0,0 0 0 0 0,1 0 0 0 0,-1 0 0 0 0,0 0 0 0 0,0-1 0 0 0,0 1 0 0 0,1 0 0 0 0,-1-1 0 0 0,0 1 0 0 0,0 0 0 0 0,1-1 0 0 0,-1 1 0 0 0,0-1-1 0 0,1 1 1 0 0,-1-1 0 0 0,0 1 0 0 0,1-1 0 0 0,-1 0 0 0 0,1 1 0 0 0,-1-2 0 0 0,1 1 0 0 0,0 0 0 0 0,0 0 0 0 0,0 0 0 0 0,1 0 0 0 0,-1 0 0 0 0,0 1 0 0 0,1-1 0 0 0,-1 0 1 0 0,1 0-1 0 0,-1 0 0 0 0,1 0 0 0 0,-1 1 0 0 0,1-1 0 0 0,0 0 0 0 0,-1 1 0 0 0,1-1 0 0 0,0 0 0 0 0,1 0 0 0 0,6-5-3 0 0,0 0 1 0 0,19-10-1 0 0,81-35 75 0 0,-106 50-20 0 0,1 1 28 0 0,-3-1-58 0 0,1 1-1 0 0,-1 0 1 0 0,0 0 0 0 0,1-1-1 0 0,-1 1 1 0 0,0 0 0 0 0,1 0-1 0 0,-1 0 1 0 0,0 0 0 0 0,1 0-1 0 0,-1 0 1 0 0,1-1 0 0 0,-1 1-1 0 0,0 0 1 0 0,1 0-1 0 0,-1 0 1 0 0,0 0 0 0 0,1 0-1 0 0,-1 0 1 0 0,0 0 0 0 0,1 1-1 0 0,-1-1 1 0 0,1 0 0 0 0,-1 0-1 0 0,0 0 1 0 0,1 0 0 0 0,-1 0-1 0 0,0 1 1 0 0,1-1 0 0 0,9 9 134 0 0,-7-7 0 0 0,0 14 299 0 0,10 107 1215 0 0,-8-51-1144 0 0,-5-69-497 0 0,1 2-243 0 0,0 10 1066 0 0,-1-14-973 0 0,0-1 0 0 0,0 0-1 0 0,0 0 1 0 0,0 0 0 0 0,0 0-1 0 0,0 1 1 0 0,0-1-1 0 0,0 0 1 0 0,0 0 0 0 0,0 0-1 0 0,0 1 1 0 0,0-1 0 0 0,0 0-1 0 0,0 0 1 0 0,0 0-1 0 0,0 0 1 0 0,0 1 0 0 0,0-1-1 0 0,1 0 1 0 0,-1 0 0 0 0,0 0-1 0 0,0 0 1 0 0,1 1-1093 0 0,-1 0 1093 0 0,1-1 0 0 0,-1 0-1 0 0,0 0 1 0 0,0 0-1 0 0,0 0 1 0 0,0 0 0 0 0,1 0-1 0 0,-1 0 1 0 0,0 0 0 0 0,0 0-1 0 0,0 0 1 0 0,0 0 0 0 0,1 0-1 0 0,-1 0 1 0 0,0 0-1 0 0,0 0 1 0 0,0 0 0 0 0,1 0-1 0 0,-1-1 1 0 0,18-12-2863 0 0,-10 5-1032 0 0,-3-6 2147 0 0,-2 6 32 0 0,1-2-291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45 2352 0 0,'19'-26'13437'0'0,"-16"16"-11958"0"0,-2 8-711 0 0,16 5-699 0 0,-14-2 38 0 0,32 1 173 0 0,-32-1-254 0 0,0-2-18 0 0,0 0 0 0 0,0 1 1 0 0,0-1-1 0 0,0 1 0 0 0,0 0 0 0 0,0 0 0 0 0,5 0 0 0 0,23-2 510 0 0,-29 1 92 0 0,-24-2-500 0 0,18 1-107 0 0,1 1 0 0 0,-1 1 0 0 0,1-1 0 0 0,-1 1 0 0 0,0-1 0 0 0,-6 1 0 0 0,-4 2 106 0 0,1 0 0 0 0,-1 1 0 0 0,1 0-1 0 0,0 1 1 0 0,0 0 0 0 0,0 1 0 0 0,0 1 0 0 0,1 0 0 0 0,0 1 0 0 0,0 0 0 0 0,1 0 0 0 0,0 2 0 0 0,0-1-1 0 0,1 1 1 0 0,0 1 0 0 0,0 0 0 0 0,1 0 0 0 0,1 1 0 0 0,0 0 0 0 0,0 0 0 0 0,1 1 0 0 0,1 0-1 0 0,-8 17 1 0 0,11-20-54 0 0,0-1 0 0 0,0 1 0 0 0,1 0-1 0 0,0 0 1 0 0,0 0 0 0 0,1 0-1 0 0,0 1 1 0 0,1-1 0 0 0,0 0 0 0 0,0 0-1 0 0,2 10 1 0 0,-1-13-27 0 0,0 1 0 0 0,1-1 0 0 0,0 0 0 0 0,0 0 0 0 0,0 0 0 0 0,0 0 0 0 0,1 0 0 0 0,0 0 1 0 0,0-1-1 0 0,1 1 0 0 0,0-1 0 0 0,0 0 0 0 0,0 0 0 0 0,5 4 0 0 0,-4-5-15 0 0,0 0 1 0 0,0 0-1 0 0,0 0 0 0 0,0-1 1 0 0,1 0-1 0 0,0 0 1 0 0,-1 0-1 0 0,1-1 0 0 0,0 0 1 0 0,7 2-1 0 0,-1-2-175 0 0,0 1-1 0 0,-1-2 1 0 0,22 1-1 0 0,-20-2-684 0 0,1-1 0 0 0,0 0 0 0 0,14-4 0 0 0,-17 2-1303 0 0,0 0 0 0 0,-1 0 0 0 0,1-1 0 0 0,-1-1 0 0 0,0 0 0 0 0,-1 0 0 0 0,10-7 0 0 0,-8 4 248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61 3172 0 0,'-2'4'12173'0'0,"-4"11"-8380"0"0,-35 99-1547 0 0,10-20-1333 0 0,27-83-806 0 0,1-1-1 0 0,0 1 0 0 0,-1 12 0 0 0,3-14-23 0 0,0-7-21 0 0,-2 11 22 0 0,2-6 60 0 0,3-7 299 0 0,14-29-515 0 0,-1 0 1 0 0,15-45-1 0 0,18-71-327 0 0,-36 107 269 0 0,-11 35 126 0 0,0 0 0 0 0,0 0 0 0 0,1 0 0 0 0,-1 0 0 0 0,1 0 0 0 0,-1 0 0 0 0,1 0 0 0 0,0 0 0 0 0,0 1 0 0 0,0-1 1 0 0,1 1-1 0 0,-1-1 0 0 0,0 1 0 0 0,1 0 0 0 0,0 0 0 0 0,-1 0 0 0 0,7-2 0 0 0,-4 2-3 0 0,0 0 0 0 0,1 0 0 0 0,0 1 0 0 0,-1 0 0 0 0,1 0 0 0 0,0 1 0 0 0,-1-1 0 0 0,1 1 0 0 0,9 1 0 0 0,-9-1-2 0 0,1 1 1 0 0,0-1-1 0 0,0 1 0 0 0,-1 0 1 0 0,1 0-1 0 0,-1 1 1 0 0,1 0-1 0 0,-1 0 0 0 0,1 1 1 0 0,-1 0-1 0 0,0 0 1 0 0,0 0-1 0 0,-1 1 0 0 0,1 0 1 0 0,-1 0-1 0 0,0 0 1 0 0,0 1-1 0 0,6 6 0 0 0,-10-10 11 0 0,0 0 0 0 0,0 1-1 0 0,0-1 1 0 0,0 1 0 0 0,-1-1-1 0 0,1 1 1 0 0,-1-1-1 0 0,1 1 1 0 0,-1 0 0 0 0,1-1-1 0 0,-1 1 1 0 0,0-1 0 0 0,0 1-1 0 0,0 0 1 0 0,0-1 0 0 0,0 1-1 0 0,0 0 1 0 0,0-1-1 0 0,0 1 1 0 0,-1 0 0 0 0,1-1-1 0 0,-1 1 1 0 0,1 0 0 0 0,-1-1-1 0 0,0 1 1 0 0,0-1 0 0 0,1 1-1 0 0,-1-1 1 0 0,0 0-1 0 0,0 1 1 0 0,0-1 0 0 0,-1 0-1 0 0,1 0 1 0 0,0 0 0 0 0,0 0-1 0 0,-1 0 1 0 0,1 0 0 0 0,0 0-1 0 0,-1 0 1 0 0,1 0-1 0 0,-4 1 1 0 0,-11 7 54 0 0,8-5-47 0 0,1 0 1 0 0,-1 0-1 0 0,0-1 0 0 0,-12 4 0 0 0,-11 6-59 0 0,14-4 25 0 0,15-9 34 0 0,6 3-6 0 0,1 1 3 0 0,17 12 5 0 0,-12-13-2 0 0,-2 0-8 0 0,0 0-3 0 0,-1 1-1 0 0,1 0 1 0 0,-1 0 0 0 0,0 1-1 0 0,11 9 1 0 0,-12-8 11 0 0,0 0-1 0 0,0 0 1 0 0,0 0 0 0 0,-1 1-1 0 0,0 0 1 0 0,-1 0 0 0 0,1 0-1 0 0,-1 1 1 0 0,5 12 0 0 0,-8-15 28 0 0,1 0 0 0 0,-1-1 0 0 0,0 1 0 0 0,0 0-1 0 0,0 0 1 0 0,-1 0 0 0 0,0 10 0 0 0,0-5-23 0 0,0-8 10 0 0,0 1 0 0 0,0 0-1 0 0,0-1 1 0 0,-1 1 0 0 0,1 0 0 0 0,-1-1 0 0 0,1 1-1 0 0,-1-1 1 0 0,0 1 0 0 0,0-1 0 0 0,-1 1-1 0 0,1-1 1 0 0,0 1 0 0 0,-1-1 0 0 0,1 0 0 0 0,-1 0-1 0 0,0 0 1 0 0,1 0 0 0 0,-5 3 0 0 0,0 0 61 0 0,0 0 0 0 0,0 0 1 0 0,0-1-1 0 0,-1 0 0 0 0,-8 4 1 0 0,3-3-77 0 0,-1-1 0 0 0,0 0 1 0 0,0-1-1 0 0,0 0 0 0 0,0-1 0 0 0,0 0 1 0 0,0-1-1 0 0,-15-1 0 0 0,-11-2-2039 0 0,-55-9 0 0 0,78 7-384 0 0,1 0 1 0 0,-1-1-1 0 0,1 0 0 0 0,0-1 0 0 0,0-1 1 0 0,-24-15-1 0 0,20 10 357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2948 0 0,'0'0'5057'0'0,"2"-2"-4383"0"0,2-1-320 0 0,0 1 0 0 0,0 0-1 0 0,1 0 1 0 0,-1 0 0 0 0,1 0 0 0 0,-1 1 0 0 0,1 0 0 0 0,-1 0 0 0 0,1 0 0 0 0,7 0 0 0 0,57 0 1250 0 0,-67 1-1571 0 0,503 11 3702 0 0,-170-21-2324 0 0,-317 11-1336 0 0,-16 0-75 0 0,2-1 22 0 0,10 0 0 0 0,-11 0-2 0 0,0 0-8 0 0,7 1-38 0 0,-8-1-46 0 0,6 2-1272 0 0,-8-2 1124 0 0,0 0 1 0 0,0 1 0 0 0,0-1-1 0 0,0 0 1 0 0,0 0 0 0 0,0 1-1 0 0,0-1 1 0 0,0 0 0 0 0,0 1 0 0 0,0-1-1 0 0,0 0 1 0 0,0 0 0 0 0,0 1-1 0 0,0-1 1 0 0,0 0 0 0 0,0 1-1 0 0,0-1 1 0 0,0 0 0 0 0,0 0 0 0 0,0 1-1 0 0,0-1 1 0 0,0 0 0 0 0,-13 11-7928 0 0,3-7 7523 0 0,-2-1-1511 0 0,9-2 181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 2680 0 0,'0'0'8972'0'0,"4"-1"-8394"0"0,-2 0-356 0 0,13-1 1487 0 0,-13 6-1410 0 0,0-1 0 0 0,0 0 1 0 0,0 1-1 0 0,-1 0 1 0 0,1-1-1 0 0,-1 1 1 0 0,2 7-1 0 0,-1-5-15 0 0,6 18 126 0 0,0 1 0 0 0,-2-1-1 0 0,-1 1 1 0 0,-1 1-1 0 0,-1-1 1 0 0,0 29 0 0 0,-4-44-331 0 0,-1 1 1 0 0,0-1 0 0 0,-1 0 0 0 0,0 0-1 0 0,-1 0 1 0 0,0 0 0 0 0,0 0-1 0 0,-11 15 1 0 0,8-12-7 0 0,-9 18 11 0 0,-1-2-1 0 0,-1 0 1 0 0,-24 27 0 0 0,22-34 501 0 0,0-4-5168 0 0,16-15 3253 0 0,0 0 1 0 0,0 0-1 0 0,0-1 1 0 0,-1 1-1 0 0,1-1 1 0 0,-1 0-1 0 0,1-1 1 0 0,-1 1-1 0 0,-5 0 1 0 0,-8 1-799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3 2128 0 0,'5'-2'12089'0'0,"-16"22"-11797"0"0,9-15-2 0 0,-27 29 1471 0 0,10-4-887 0 0,16-23-787 0 0,-24 36 684 0 0,3 0-1 0 0,-24 61 1 0 0,35-71-582 0 0,7-20-118 0 0,1-1 0 0 0,1 0 0 0 0,0 1 0 0 0,0 0 0 0 0,2 0 0 0 0,-1 0 1 0 0,2 1-1 0 0,-1 23 0 0 0,3-32-36 0 0,1 17-5 0 0,3 5 10 0 0,-4-20-28 0 0,11 24 176 0 0,-8-23-297 0 0,0 0 0 0 0,1-1 0 0 0,0 1 0 0 0,0-1 1 0 0,0 0-1 0 0,1-1 0 0 0,0 1 0 0 0,0-1 0 0 0,1 0 1 0 0,-1-1-1 0 0,15 9 0 0 0,-19-13-670 0 0,4 2-1442 0 0,-1-2-1013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1604 0 0,'-31'4'569'0'0,"24"-4"1574"0"0,-12-1-722 0 0,-5 1 1141 0 0,11 0-2224 0 0,9 0-12 0 0,1 0-13 0 0,-7 0 22 0 0,7 0-47 0 0,0 0-32 0 0,-7 0-35 0 0,7 0 213 0 0,0 0-221 0 0,-25 0 783 0 0,25 0-578 0 0,0 0-227 0 0,-31 5 855 0 0,32-4-594 0 0,-15 1 27 0 0,14-1-308 0 0,-4-1-283 0 0,9 1 1295 0 0,216 8-320 0 0,-6-10-423 0 0,179 1-40 0 0,-194 7-103 0 0,17-3-11 0 0,328 24 347 0 0,-424-20-663 0 0,28 5 125 0 0,-103-10-5 0 0,134 2 85 0 0,29-2 93 0 0,-113-6-172 0 0,-41 3 75 0 0,28 2-176 0 0,38 2 97 0 0,-41 0-15 0 0,2-1 114 0 0,119-6 912 0 0,-61 0-151 0 0,-135 3-904 0 0,1 0-4 0 0,9 0 21 0 0,-9 0 0 0 0,13-1 227 0 0,-4 0-256 0 0,-9 1 37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 2640 0 0,'0'0'14560'0'0,"7"0"-14475"0"0,43-1 203 0 0,-47 1-231 0 0,28 0 206 0 0,17-1 626 0 0,-45 1-358 0 0,-11 0-449 0 0,-58 0-2 0 0,51 1-7 0 0,4-1-89 0 0,-86 3 329 0 0,94-3-226 0 0,9 3-125 0 0,52 16-85 0 0,-36-13-5 0 0,0 1 0 0 0,30 13-1 0 0,-49-19 123 0 0,13 10-82 0 0,-13-9 85 0 0,-1 0-1 0 0,0 1 0 0 0,0-1 0 0 0,0 0 0 0 0,0 1 0 0 0,0-1 1 0 0,2 4-1 0 0,-4-6 10 0 0,0 1 1 0 0,0 0 0 0 0,0 0 0 0 0,1-1-1 0 0,-1 1 1 0 0,0 0 0 0 0,0 0 0 0 0,0-1-1 0 0,0 1 1 0 0,0 0 0 0 0,0-1 0 0 0,-1 1-1 0 0,1 0 1 0 0,0 0 0 0 0,0-1 0 0 0,0 1-1 0 0,-1 0 1 0 0,1-1 0 0 0,0 1 0 0 0,-1 0-1 0 0,1-1 1 0 0,-1 1 0 0 0,1-1 0 0 0,-1 1-1 0 0,0 1 1 0 0,-1 0 32 0 0,-28 0 166 0 0,28-2-177 0 0,-2 0-22 0 0,-28-3-5 0 0,-32-6-681 0 0,61 10-92 0 0,-3 0 1273 0 0,-15 3-13534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1 512 2588 0 0,'0'0'4518'0'0,"0"-4"-3751"0"0,3-9 112 0 0,1 1 0 0 0,0-1 0 0 0,1 1 1 0 0,0 0-1 0 0,1 0 0 0 0,0 1 0 0 0,13-17 0 0 0,-7 9-209 0 0,18-40 0 0 0,12-69 653 0 0,1-4-408 0 0,-26 84-459 0 0,-16 46-408 0 0,0 0 59 0 0,-1 2-100 0 0,0 0 0 0 0,0 0 0 0 0,0-1 0 0 0,0 1 0 0 0,0 0 0 0 0,0 0 0 0 0,0 0 0 0 0,0 0 0 0 0,0-1 0 0 0,0 1 0 0 0,0 0 0 0 0,0 0 0 0 0,1 0 0 0 0,-1 0 0 0 0,0 0 0 0 0,0-1 0 0 0,0 1 0 0 0,0 0 0 0 0,0 0 0 0 0,0 0 0 0 0,0 0 0 0 0,0 0 0 0 0,1 0 0 0 0,-1-1 0 0 0,0 1 0 0 0,0 0 0 0 0,0 0 0 0 0,0 0 0 0 0,0 0 0 0 0,1 0 0 0 0,-1 0 0 0 0,0 0 0 0 0,0 0 0 0 0,0 0 0 0 0,0 0 0 0 0,1 0 0 0 0,-1 0 0 0 0,0 0 0 0 0,0 0-1 0 0,0 0 1 0 0,0 0 0 0 0,1 0 0 0 0,-1 0 0 0 0,0 0 0 0 0,0 0 0 0 0,0 0 0 0 0,0 0 0 0 0,1 0 0 0 0,-1 0 0 0 0,0 0 0 0 0,0 0 0 0 0,0 0 0 0 0,0 0 0 0 0,0 0 0 0 0,1 1 0 0 0,-1-1 0 0 0,0 0 0 0 0,0 0 0 0 0,0 0 0 0 0,0 0 0 0 0,5 5 22 0 0,-1 1-1 0 0,0-1 0 0 0,-1 1 1 0 0,1-1-1 0 0,-1 1 1 0 0,0 0-1 0 0,0 0 1 0 0,-1 1-1 0 0,0-1 0 0 0,2 7 1 0 0,36 121 541 0 0,-21-73-421 0 0,-12-37-90 0 0,2-1 0 0 0,0 0 0 0 0,1-1 0 0 0,18 30 0 0 0,-26-50-38 0 0,-1-1-34 0 0,7 6-34 0 0,-6-6-77 0 0,4 4 94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3532 0 0,'0'0'3636'0'0,"-3"5"-2877"0"0,-13 19 648 0 0,16-22-1278 0 0,0-1 0 0 0,0 1-1 0 0,0-1 1 0 0,1 1 0 0 0,-1-1 0 0 0,0 1-1 0 0,0-1 1 0 0,1 1 0 0 0,-1-1 0 0 0,1 1-1 0 0,0-1 1 0 0,-1 0 0 0 0,1 1 0 0 0,0-1-1 0 0,0 0 1 0 0,0 1 0 0 0,0-1 0 0 0,0 0-1 0 0,0 0 1 0 0,0 0 0 0 0,0 0 0 0 0,0 0-1 0 0,0 0 1 0 0,1 0 0 0 0,-1 0 0 0 0,0-1-1 0 0,3 2 1 0 0,0 0 0 0 0,1 0-1 0 0,-1 0 1 0 0,0-1-1 0 0,1 0 1 0 0,-1 1-1 0 0,1-2 1 0 0,-1 1-1 0 0,1 0 1 0 0,0-1-1 0 0,-1 0 1 0 0,1 0-1 0 0,0 0 0 0 0,-1-1 1 0 0,1 1-1 0 0,-1-1 1 0 0,1 0-1 0 0,-1-1 1 0 0,1 1-1 0 0,-1-1 1 0 0,0 0-1 0 0,0 0 1 0 0,0 0-1 0 0,6-4 1 0 0,-9 5-114 0 0,0 1 1 0 0,-1-1-1 0 0,1 0 1 0 0,0 0-1 0 0,0 0 1 0 0,-1 0-1 0 0,1 0 1 0 0,-1 0-1 0 0,1 0 1 0 0,-1 0-1 0 0,1 0 1 0 0,-1 0-1 0 0,1 0 1 0 0,-1 0-1 0 0,0 0 1 0 0,0 0-1 0 0,0 0 1 0 0,1 0-1 0 0,-1-1 1 0 0,0 1-1 0 0,0 0 1 0 0,0 0-1 0 0,-1-2 1 0 0,-8-22 120 0 0,7 22-102 0 0,0 1-41 0 0,0 0 0 0 0,0 1 0 0 0,1-1 0 0 0,-2 0 0 0 0,1 1 0 0 0,0 0-1 0 0,0-1 1 0 0,0 1 0 0 0,-1 0 0 0 0,1 0 0 0 0,0 0 0 0 0,-1 0 0 0 0,1 1 0 0 0,-1-1 0 0 0,1 1 0 0 0,-4-1 0 0 0,4 1-281 0 0,-2 1-2066 0 0,2 0 2108 0 0,-12 5-2096 0 0,1 11-8149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2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2672 0 0,'0'0'8529'0'0,"8"0"-8079"0"0,128 2-1007 0 0,-93-1-7563 0 0,-25-3 6066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1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67 3048 0 0,'4'-5'15818'0'0,"-3"57"-14481"0"0,-2 0 0 0 0,-15 96 0 0 0,10-111-864 0 0,0 52 0 0 0,7-87-431 0 0,2 6-17 0 0,-3-5-32 0 0,3-66-1482 0 0,11-71 498 0 0,-8 103 892 0 0,1 1 0 0 0,2 0 0 0 0,1 1 0 0 0,2 0 0 0 0,15-30 0 0 0,-24 56 105 0 0,-2 0 2 0 0,1 0 1 0 0,0 0 0 0 0,0 0 0 0 0,0 0-1 0 0,0 0 1 0 0,1 1 0 0 0,-1-1 0 0 0,1 1-1 0 0,0 0 1 0 0,-1 0 0 0 0,1 0 0 0 0,0 0 0 0 0,0 0-1 0 0,0 1 1 0 0,1-1 0 0 0,-1 1 0 0 0,0 0-1 0 0,0 0 1 0 0,1 0 0 0 0,-1 0 0 0 0,1 1-1 0 0,-1-1 1 0 0,1 1 0 0 0,-1 0 0 0 0,1 0-1 0 0,3 1 1 0 0,-4-1-1 0 0,1 0 24 0 0,14 2 58 0 0,-1 1-1 0 0,0 0 1 0 0,1 1 0 0 0,-1 1 0 0 0,28 12 0 0 0,-40-14-38 0 0,0-1 1 0 0,0 1-1 0 0,0 0 0 0 0,0 1 0 0 0,0-1 1 0 0,-1 1-1 0 0,1 0 0 0 0,-1 0 0 0 0,0 1 1 0 0,0-1-1 0 0,-1 1 0 0 0,1 0 0 0 0,-1 0 1 0 0,0 0-1 0 0,-1 0 0 0 0,1 0 1 0 0,-1 1-1 0 0,0-1 0 0 0,0 1 0 0 0,-1-1 1 0 0,1 1-1 0 0,0 9 0 0 0,-1-2 23 0 0,-1-1 0 0 0,0 1 0 0 0,0-1 0 0 0,-1 0 0 0 0,-1 1 0 0 0,0-1 0 0 0,-1 0 1 0 0,-5 14-1 0 0,5-18-40 0 0,-1 0 1 0 0,1 0-1 0 0,-2 0 1 0 0,1 0-1 0 0,-1-1 1 0 0,0 0 0 0 0,-1 0-1 0 0,0 0 1 0 0,0 0-1 0 0,0-1 1 0 0,-1 0 0 0 0,-12 8-1 0 0,1-2 269 0 0,-37 18 0 0 0,16-17-1352 0 0,-3-8-4414 0 0,41-5 4973 0 0,0 0 1 0 0,0 0-1 0 0,0 0 0 0 0,0-1 0 0 0,0 1 0 0 0,0 0 1 0 0,0-1-1 0 0,0 1 0 0 0,0-1 0 0 0,1 1 0 0 0,-1-1 0 0 0,0 0 1 0 0,0 1-1 0 0,1-1 0 0 0,-1 0 0 0 0,0 1 0 0 0,1-1 0 0 0,-1 0 1 0 0,0 0-1 0 0,1 0 0 0 0,-1 1 0 0 0,1-1 0 0 0,0 0 1 0 0,-1-1-1 0 0,-3-11-3404 0 0,3 11 2058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3540 0 0,'0'0'5994'0'0,"-5"3"-5176"0"0,-11 7 361 0 0,1 0-1 0 0,0 1 1 0 0,1 0-1 0 0,-21 23 1 0 0,1 6-1019 0 0,33-39-1090 0 0,-3 5-1665 0 0,2-2 122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3868 0 0,'3'0'1126'0'0,"-2"0"-884"0"0,0 0 0 0 0,0 0 0 0 0,0 0 0 0 0,0 0 0 0 0,-1 0 0 0 0,1 0-1 0 0,0 1 1 0 0,0-1 0 0 0,0 0 0 0 0,0 1 0 0 0,0-1 0 0 0,0 0 0 0 0,0 1-1 0 0,-1 0 1 0 0,1-1 0 0 0,0 1 0 0 0,0-1 0 0 0,-1 1 0 0 0,1 0-1 0 0,0-1 1 0 0,-1 1 0 0 0,1 0 0 0 0,0 0 0 0 0,0 1 0 0 0,1 2 205 0 0,0 0 0 0 0,-1-1 1 0 0,0 1-1 0 0,1 0 1 0 0,-1 0-1 0 0,1 6 0 0 0,-1 4 199 0 0,0-1-1 0 0,0 1 0 0 0,-2 17 0 0 0,-3 4 38 0 0,-1-1 1 0 0,-2 1-1 0 0,-1-1 1 0 0,-21 52 0 0 0,14-50-534 0 0,-3-1 1 0 0,0-2 0 0 0,-40 55 0 0 0,37-61-1146 0 0,17-23-312 0 0,0 0 0 0 0,0 1-1 0 0,-1-2 1 0 0,0 1 0 0 0,1 0 0 0 0,-1-1 0 0 0,0 0 0 0 0,0 0 0 0 0,-1-1 0 0 0,1 1-1 0 0,-1-1 1 0 0,-6 2 0 0 0,-5-1-643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2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10 2996 0 0,'0'0'5756'0'0,"0"-2"-5002"0"0,0 1-630 0 0,0 1 0 0 0,0 0 1 0 0,0 0-1 0 0,0-1 1 0 0,0 1-1 0 0,0 0 1 0 0,0 0-1 0 0,0-1 0 0 0,0 1 1 0 0,0 0-1 0 0,0 0 1 0 0,0 0-1 0 0,0-1 1 0 0,0 1-1 0 0,0 0 0 0 0,0 0 1 0 0,-1-1-1 0 0,1 1 1 0 0,0 0-1 0 0,0 0 1 0 0,0 0-1 0 0,0-1 1 0 0,0 1-1 0 0,-1 0 0 0 0,1 0 1 0 0,0 0-1 0 0,0 0 1 0 0,-1 0-1 0 0,1-1 1 0 0,0 1-1 0 0,0 0 0 0 0,0 0 1 0 0,-1 0-1 0 0,1 0 1 0 0,0 0-1 0 0,0 0 1 0 0,-1 0-1 0 0,1 0 0 0 0,0 0 1 0 0,0 0-1 0 0,-1 0 1 0 0,1 0-1 0 0,0 0 1 0 0,0 0-1 0 0,-1 0 0 0 0,1 0 1 0 0,-18 9 1219 0 0,12-4-1161 0 0,0-1 0 0 0,1 1 0 0 0,0 0 1 0 0,0 1-1 0 0,-7 8 0 0 0,-3 7 152 0 0,1 1 0 0 0,1 0 0 0 0,1 1 0 0 0,1 1 0 0 0,1 0 0 0 0,2 0 0 0 0,-10 41 0 0 0,13-39-157 0 0,-9 79 427 0 0,12-89-529 0 0,2-1 0 0 0,0 1 0 0 0,1-1 0 0 0,4 24 1 0 0,13 6 5 0 0,-15-39-261 0 0,1 0 1 0 0,0 0 0 0 0,0 0 0 0 0,1-1 0 0 0,0 0-1 0 0,0 0 1 0 0,0 0 0 0 0,1 0 0 0 0,7 5 0 0 0,-8-6-461 0 0,25 4-10021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2648 0 0,'0'0'8628'0'0,"7"1"-8097"0"0,146 6 2687 0 0,137 2-713 0 0,242-14-437 0 0,-300 3-795 0 0,-202 0-972 0 0,-27 2-185 0 0,14 2 274 0 0,-6 0-2963 0 0,-36 19-13451 0 0,7-13 14067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12 2312 0 0,'-7'-11'15708'0'0,"-8"21"-15411"0"0,1 0 1 0 0,0 1-1 0 0,1 1 1 0 0,1 0-1 0 0,-1 1 1 0 0,2 1-1 0 0,0-1 1 0 0,1 2 0 0 0,0-1-1 0 0,-11 23 1 0 0,3 3 17 0 0,1 1 1 0 0,2 1 0 0 0,2 0-1 0 0,-9 52 1 0 0,21-88-328 0 0,1-1 1 0 0,-1 1-1 0 0,1 0 1 0 0,0-1-1 0 0,1 1 1 0 0,-1-1-1 0 0,1 1 1 0 0,0 0-1 0 0,1-1 1 0 0,-1 0-1 0 0,1 1 1 0 0,0-1-1 0 0,1 0 1 0 0,-1 0-1 0 0,1 0 1 0 0,5 8-1 0 0,-4-8-683 0 0,0-1 0 0 0,1 1 0 0 0,-1-1 0 0 0,1 0 0 0 0,0 0 0 0 0,5 3 0 0 0,-4-3-2240 0 0,1-1 0 0 0,0 1 0 0 0,0-1-1 0 0,13 3 1 0 0,-17-5 905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5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18 2836 0 0,'-6'-8'5341'0'0,"0"6"-4288"0"0,1 0-1 0 0,-1 0 0 0 0,1 1 0 0 0,-10-2 1 0 0,12 3-460 0 0,-14 4 492 0 0,8 0-724 0 0,-1 0-1 0 0,1 1 1 0 0,0-1 0 0 0,0 2 0 0 0,1-1 0 0 0,-1 1-1 0 0,1 1 1 0 0,0 0 0 0 0,1 0 0 0 0,0 0 0 0 0,0 1-1 0 0,-10 14 1 0 0,11-13-176 0 0,1 0 0 0 0,0 0 0 0 0,0 0 0 0 0,1 1 0 0 0,0 0 0 0 0,1 0 0 0 0,0 0 0 0 0,1 0 0 0 0,-3 18 0 0 0,3-13-19 0 0,1-12-153 0 0,1 1 0 0 0,0-1 0 0 0,1 0 1 0 0,-1 1-1 0 0,1-1 0 0 0,-1 0 0 0 0,1 0 1 0 0,0 1-1 0 0,0-1 0 0 0,0 0 0 0 0,1 0 1 0 0,-1 0-1 0 0,5 5 0 0 0,-3-2-202 0 0,1 0 0 0 0,0-1 0 0 0,1 0 0 0 0,-1 0 1 0 0,9 8-1 0 0,13 3-2288 0 0,-17-12-22 0 0,-1-1 1 0 0,0 1-1 0 0,1-2 1 0 0,0 1-1 0 0,13 1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53 109 4256 0 0,'7'-27'13690'0'0,"-54"182"-10298"0"0,35-107-2627 0 0,11-45-497 0 0,2-1-207 0 0,-1-1-57 0 0,0-1-1 0 0,0 0 1 0 0,-1 0-1 0 0,1 0 1 0 0,0 1 0 0 0,0-1-1 0 0,0 0 1 0 0,0 0-1 0 0,0 0 1 0 0,0 1-1 0 0,0-1 1 0 0,0 0 0 0 0,0 0-1 0 0,0 1 1 0 0,0-1-1 0 0,0 0 1 0 0,1 0 0 0 0,-1 0-1 0 0,0 1 1 0 0,0-1-1 0 0,0 0 1 0 0,0 0-1 0 0,0 0 1 0 0,0 0 0 0 0,0 1-1 0 0,0-1 1 0 0,1 0-1 0 0,-1 0 1 0 0,0 0 0 0 0,0 0-1 0 0,0 1 1 0 0,0-1-1 0 0,1 0 1 0 0,-1 0-1 0 0,0 0 1 0 0,0 0 0 0 0,0 0-1 0 0,1 0 1 0 0,-1 0-1 0 0,0 0 1 0 0,0 0 0 0 0,0 0-1 0 0,1 0 1 0 0,-1 0-1 0 0,0 0 1 0 0,0 0-1 0 0,0 0 1 0 0,1 0 0 0 0,-1 0-1 0 0,0 0 1 0 0,0 0-1 0 0,0 0 1 0 0,1 0 0 0 0,-1 0-1 0 0,0 0 1 0 0,0 0-1 0 0,0 0 1 0 0,1 0 0 0 0,-1 0-1 0 0,0 0 1 0 0,0-1-1 0 0,1 1 1 0 0,9-13 195 0 0,-7 9-286 0 0,0-1 60 0 0,0 1 1 0 0,0-1-1 0 0,-1 0 1 0 0,0 0-1 0 0,0 0 0 0 0,0 0 1 0 0,0 0-1 0 0,0-6 0 0 0,6-13-64 0 0,8-16-22 0 0,-6 13 41 0 0,1 0 1 0 0,22-37-1 0 0,-31 60 53 0 0,0 1-1 0 0,0 0 1 0 0,1 0-1 0 0,-1 0 0 0 0,1 0 1 0 0,-1 1-1 0 0,1-1 1 0 0,0 0-1 0 0,0 1 0 0 0,0 0 1 0 0,0 0-1 0 0,0 0 1 0 0,1 0-1 0 0,-1 0 1 0 0,0 1-1 0 0,1-1 0 0 0,0 1 1 0 0,-1 0-1 0 0,1 0 1 0 0,7 0-1 0 0,-9 1 25 0 0,1 0-23 0 0,2 0 5 0 0,-1 0-1 0 0,1 0 1 0 0,-1 1 0 0 0,1 0 0 0 0,-1 0 0 0 0,0 0 0 0 0,0 0 0 0 0,1 1 0 0 0,-1-1-1 0 0,0 1 1 0 0,0 0 0 0 0,-1 1 0 0 0,1-1 0 0 0,0 1 0 0 0,4 3 0 0 0,-7-4 19 0 0,1 0 1 0 0,-1 0-1 0 0,0-1 1 0 0,0 1-1 0 0,0 0 1 0 0,0 0 0 0 0,0 0-1 0 0,0 0 1 0 0,-1 0-1 0 0,1 0 1 0 0,0 3-1 0 0,1 0 80 0 0,-3-2-111 0 0,-1 0 39 0 0,1 0-6 0 0,0 0 0 0 0,-1 0-1 0 0,1-1 1 0 0,-1 1 0 0 0,0-1 0 0 0,1 0 0 0 0,-1 1 0 0 0,0-1 0 0 0,-1 0 0 0 0,1 0 0 0 0,0 0-1 0 0,0 0 1 0 0,-1-1 0 0 0,1 1 0 0 0,-5 2 0 0 0,-51 24 15 0 0,56-26-75 0 0,6 1 4 0 0,39 24-84 0 0,-40-26 124 0 0,0 1-1 0 0,0-1 1 0 0,0 1 0 0 0,0 0 0 0 0,0-1 0 0 0,0 1 0 0 0,0 1 0 0 0,-1-1 0 0 0,1 0 0 0 0,-1 1 0 0 0,0-1-1 0 0,1 1 1 0 0,-1-1 0 0 0,0 1 0 0 0,-1 0 0 0 0,1 0 0 0 0,0 0 0 0 0,-1 0 0 0 0,2 7 0 0 0,-1-5 57 0 0,-1 1 1 0 0,-1-1-1 0 0,1 1 1 0 0,-1-1 0 0 0,0 1-1 0 0,0-1 1 0 0,0 1-1 0 0,-1 0 1 0 0,0-1-1 0 0,-2 7 1 0 0,2-7 38 0 0,-1-1 0 0 0,0 1 0 0 0,0-1 0 0 0,0 0 0 0 0,0 0-1 0 0,-1 0 1 0 0,1 0 0 0 0,-1 0 0 0 0,0-1 0 0 0,-1 1 0 0 0,1-1 0 0 0,0 0 0 0 0,-1 0 0 0 0,0 0 0 0 0,0 0-1 0 0,0-1 1 0 0,0 1 0 0 0,0-1 0 0 0,-8 3 0 0 0,4-2-457 0 0,1-1-1 0 0,0 0 0 0 0,-1 0 1 0 0,-13 1-1 0 0,14-3-1559 0 0,-1 1 1 0 0,0-2-1 0 0,0 1 0 0 0,-9-2 0 0 0,1-5-4909 0 0,6-1 4076 0 0,9 7 2526 0 0,-4-5-1696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 2948 0 0,'0'0'1784'0'0,"0"-9"-475"0"0,-1 4 1694 0 0,1 5-2768 0 0,-1-1-1 0 0,1 1 0 0 0,0-1 1 0 0,0 1-1 0 0,-1 0 0 0 0,1-1 1 0 0,0 1-1 0 0,0-1 0 0 0,0 1 1 0 0,0-1-1 0 0,-1 1 0 0 0,1-1 1 0 0,0 1-1 0 0,0-1 0 0 0,0 1 1 0 0,0-1-1 0 0,0 1 1 0 0,0-1-1 0 0,0 0 0 0 0,0 1 1 0 0,1-1-1 0 0,-1 1 0 0 0,0-1 1 0 0,0 1-1 0 0,0 0 0 0 0,0-1 1 0 0,1 1-1 0 0,-1-1 0 0 0,0 1 1 0 0,0-1-1 0 0,1 1 0 0 0,-1-1 1 0 0,1 1-1 0 0,0 0-133 0 0,0 0-1 0 0,0 0 0 0 0,0 1 0 0 0,0-1 1 0 0,1 1-1 0 0,-1-1 0 0 0,0 1 1 0 0,0-1-1 0 0,0 1 0 0 0,0 0 1 0 0,0-1-1 0 0,-1 1 0 0 0,3 2 0 0 0,3 2-59 0 0,0 2-1 0 0,0-1 1 0 0,-1 0-1 0 0,0 1 1 0 0,5 9-1 0 0,35 70 1236 0 0,-7 17-214 0 0,-23-69-801 0 0,7 39 125 0 0,-21-71-394 0 0,-1 1 41 0 0,1 2-13 0 0,0-1-7 0 0,-1 0-1 0 0,1-1 1 0 0,-1 1-1 0 0,0 0 1 0 0,0-1-1 0 0,-1 1 1 0 0,1 0-1 0 0,-1-1 1 0 0,0 1-1 0 0,0-1 1 0 0,0 1-1 0 0,0-1 1 0 0,-1 1-1 0 0,-2 3 1 0 0,0 5-21 0 0,0-1 39 0 0,1-1-1 0 0,-1 0 1 0 0,-1 0-1 0 0,0-1 1 0 0,0 0-1 0 0,-1 0 1 0 0,0 0-1 0 0,-1 0 1 0 0,-7 7-1 0 0,0 1-1 0 0,-6 9-718 0 0,19-24 334 0 0,-4 4-822 0 0,-28 4-17249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39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1364 480 0 0,'-3'0'555'0'0,"0"1"0"0"0,0 0-1 0 0,0-1 1 0 0,0 1 0 0 0,-1-1 0 0 0,1 0 0 0 0,-10-1 5027 0 0,181-9-4756 0 0,90-8-276 0 0,88-4-57 0 0,363 15-80 0 0,-698 7-405 0 0,33 2 436 0 0,0-2 0 0 0,72-10 1 0 0,-113 10-325 0 0,24-3 211 0 0,-25 3-38 0 0,-1 0-253 0 0,1 0 0 0 0,-1 0 0 0 0,1 0 0 0 0,-1 0 0 0 0,1-1 0 0 0,-1 1 0 0 0,0 0 1 0 0,1-1-1 0 0,-1 1 0 0 0,1-1 0 0 0,-1 1 0 0 0,0-1 0 0 0,1 0 0 0 0,-1 0 0 0 0,0 1 1 0 0,0-1-1 0 0,0 0 0 0 0,0 0 0 0 0,0 0 0 0 0,0 0 0 0 0,0-1 0 0 0,1 0 0 0 0,-1 0 80 0 0,0 0-10 0 0,2-6 20 0 0,0 2-9 0 0,-1-18 109 0 0,-1 3-36 0 0,-1 0 0 0 0,-1 0 0 0 0,-5-35 0 0 0,3 37-114 0 0,-1-19 20 0 0,2 15 68 0 0,-1 0 0 0 0,-7-26 0 0 0,-17-34 167 0 0,13 42-130 0 0,-12-59 0 0 0,22 71-142 0 0,2 1-1 0 0,1 0 1 0 0,4-38 0 0 0,-1-8 40 0 0,9-12-41 0 0,-11 84-59 0 0,0-1-3 0 0,1-4 40 0 0,-1 3-34 0 0,0 0 1 0 0,1 0-1 0 0,-1 1 1 0 0,1-1 0 0 0,0 0-1 0 0,0 1 1 0 0,1-1-1 0 0,1-5 1 0 0,-2 8 6 0 0,13-17-57 0 0,-12 15 43 0 0,9-6-18 0 0,27 4 117 0 0,286 0-195 0 0,-137 4 112 0 0,328 5 23 0 0,-24 0-12 0 0,188-31-85 0 0,-39 16-13 0 0,-492 12 58 0 0,-136-1 17 0 0,211-8 106 0 0,-147 6-184 0 0,-45 2 122 0 0,-30 0-49 0 0,10 2 21 0 0,-9 0-26 0 0,-1-1 1 0 0,0 0-1 0 0,0 0 0 0 0,0 0 1 0 0,0 1-1 0 0,-1-1 0 0 0,1 0 1 0 0,0 1-1 0 0,-1-1 0 0 0,1 1 0 0 0,0-1 1 0 0,-1 1-1 0 0,0-1 0 0 0,1 1 1 0 0,-1-1-1 0 0,0 1 0 0 0,0 2 1 0 0,2 24 11 0 0,-3-1 0 0 0,0 1 1 0 0,-8 47-1 0 0,-3 23 168 0 0,6-19 80 0 0,2-53-100 0 0,2 1 0 0 0,0 0 0 0 0,2 0 0 0 0,7 51 0 0 0,11 9 11 0 0,-16-81-130 0 0,-1 1 0 0 0,0-1-1 0 0,0 1 1 0 0,0-1-1 0 0,-1 1 1 0 0,0 8-1 0 0,-2-3 49 0 0,1 5-56 0 0,-2 0 0 0 0,-8 30 0 0 0,-4-1 66 0 0,14-45-89 0 0,-4 18 135 0 0,5-18-137 0 0,0-1 0 0 0,-1 1 0 0 0,1 0 0 0 0,0-1 0 0 0,0 1 1 0 0,0-1-1 0 0,0 1 0 0 0,0 0 0 0 0,0-1 0 0 0,0 1 0 0 0,0 0 0 0 0,0-1 1 0 0,0 1-1 0 0,1 0 0 0 0,-1-1 0 0 0,0 1 0 0 0,0 0 0 0 0,1-1 0 0 0,-1 1 1 0 0,0-1-1 0 0,1 1 0 0 0,-1-1 0 0 0,0 1 0 0 0,1 0 0 0 0,-1-1 0 0 0,1 0 1 0 0,-1 1-1 0 0,1-1 0 0 0,-1 1 0 0 0,1-1 0 0 0,-1 0 0 0 0,1 1 0 0 0,0 0 1 0 0,146-7-94 0 0,-88 8 118 0 0,32 7-12 0 0,-87-8-4 0 0,24 1 32 0 0,-24-1-39 0 0,23-6 17 0 0,-23 5 3 0 0,-2 0-21 0 0,0 0 0 0 0,-1-1 1 0 0,1 1-1 0 0,0-1 0 0 0,0 0 1 0 0,-1 1-1 0 0,1-1 0 0 0,0 0 1 0 0,-1 0-1 0 0,1 0 0 0 0,-1 0 1 0 0,1 0-1 0 0,-1 0 0 0 0,0 0 1 0 0,1-1-1 0 0,-1 1 1 0 0,0 0-1 0 0,2-3 0 0 0,-1 3 4 0 0,9-17-76 0 0,-8 11 119 0 0,0-1 1 0 0,0 0 0 0 0,-1 0 0 0 0,0 0 0 0 0,0 0-1 0 0,-1 0 1 0 0,0 0 0 0 0,-1-13 0 0 0,-1-9 114 0 0,-5-29 0 0 0,1 19-93 0 0,1 9-3 0 0,-13-49 0 0 0,9 52 145 0 0,2 0 0 0 0,-3-42 0 0 0,4 7 192 0 0,-14-74 0 0 0,12 95-369 0 0,4 13 44 0 0,-5-32 77 0 0,7 59-106 0 0,1-3-44 0 0,0 4-7 0 0,0-1-1 0 0,0 1 0 0 0,0-1 1 0 0,0 1-1 0 0,0-1 0 0 0,-1 1 1 0 0,1-1-1 0 0,0 1 0 0 0,-1-1 0 0 0,1 1 1 0 0,-1 0-1 0 0,0-2 0 0 0,-3-25 27 0 0,3 26-55 0 0,-1-9 28 0 0,-1 3 13 0 0,-3-18-3 0 0,6 25-14 0 0,-1-1 0 0 0,1 1 0 0 0,-1-1 0 0 0,1 1 0 0 0,0-1 0 0 0,0 1 0 0 0,0-1 0 0 0,0 0 0 0 0,0 1 0 0 0,0-1 0 0 0,0 1 0 0 0,0-1 0 0 0,1-2 0 0 0,3 3-2 0 0,24 2-65 0 0,-25 0 62 0 0,16 1 25 0 0,-15-1-28 0 0,0-1 26 0 0,206 6-115 0 0,135-4-238 0 0,162-41 44 0 0,-138 8 241 0 0,-147 13-80 0 0,186-26 314 0 0,35-9-495 0 0,-271 48 259 0 0,-160 4 68 0 0,-9 1-37 0 0,0 0-20 0 0,0-1 27 0 0,1 0-16 0 0,22 6 17 0 0,28 5 103 0 0,-51-9-38 0 0,-1-1-43 0 0,64 19-78 0 0,-64-18 54 0 0,0 0-15 0 0,11 3 3 0 0,-2 0 27 0 0,-9-3-1 0 0,-1-1 2 0 0,0 0 0 0 0,1 1 0 0 0,-1 0 1 0 0,1-1-1 0 0,-1 1 0 0 0,0 0 0 0 0,0 0 1 0 0,0 0-1 0 0,1-1 0 0 0,-1 1 0 0 0,0 1 1 0 0,0-1-1 0 0,0 0 0 0 0,0 0 0 0 0,0 0 1 0 0,-1 0-1 0 0,1 1 0 0 0,0-1 1 0 0,-1 0-1 0 0,2 3 0 0 0,-1-2 67 0 0,-1-1-64 0 0,1-1-1 0 0,-1 1 1 0 0,1 0-1 0 0,-1-1 1 0 0,0 1-1 0 0,1 0 1 0 0,-1-1-1 0 0,0 1 1 0 0,0 0 0 0 0,1 0-1 0 0,-1-1 1 0 0,0 1-1 0 0,0 0 1 0 0,0 0-1 0 0,0-1 1 0 0,0 1-1 0 0,0 0 1 0 0,0 0-1 0 0,0 0 1 0 0,0-1-1 0 0,0 1 1 0 0,-1 1-1 0 0,-2 20-46 0 0,3-21 44 0 0,0 4-12 0 0,-1 1 21 0 0,0 0-1 0 0,-1 0 1 0 0,0 0 0 0 0,0 0-1 0 0,0 0 1 0 0,-4 7-1 0 0,2-4 4 0 0,-13 38 126 0 0,2 0-1 0 0,-14 75 0 0 0,24-87-46 0 0,2 0 0 0 0,1 1 0 0 0,1-1 0 0 0,2 0 0 0 0,8 45 0 0 0,-7-58-41 0 0,0 1-1 0 0,-2 30 0 0 0,-1-22 16 0 0,1-28-30 0 0,0-1-17 0 0,3 26 237 0 0,-3-27-250 0 0,1-1 1 0 0,-1 1-1 0 0,0-1 0 0 0,1 1 0 0 0,-1 0 1 0 0,0-1-1 0 0,1 1 0 0 0,-1-1 0 0 0,1 1 1 0 0,-1-1-1 0 0,1 1 0 0 0,-1-1 1 0 0,1 1-1 0 0,-1-1 0 0 0,1 0 0 0 0,0 1 1 0 0,-1-1-1 0 0,1 0 0 0 0,-1 1 1 0 0,1-1-1 0 0,0 0 0 0 0,-1 0 0 0 0,1 0 1 0 0,0 1-1 0 0,0-1 0 0 0,-1 0 1 0 0,1 0-1 0 0,0 0 0 0 0,-1 0 0 0 0,1 0 1 0 0,0 0-1 0 0,-1-1 0 0 0,2 1 0 0 0,39-6 63 0 0,-21 3-80 0 0,0 2 0 0 0,0 0 0 0 0,0 0 0 0 0,38 6 0 0 0,46 6 69 0 0,-57-7-100 0 0,-14-9 183 0 0,-30 5-138 0 0,-1 0 0 0 0,0-1-1 0 0,0 1 1 0 0,1-1 0 0 0,-1 0-1 0 0,0 1 1 0 0,0-1-1 0 0,0 0 1 0 0,0 0 0 0 0,0-1-1 0 0,0 1 1 0 0,0 0 0 0 0,-1-1-1 0 0,1 1 1 0 0,0-1-1 0 0,-1 1 1 0 0,1-1 0 0 0,-1 0-1 0 0,1 1 1 0 0,1-5-1 0 0,1-1 33 0 0,3-4-23 0 0,-5 7-11 0 0,-1 1-1 0 0,1 0 1 0 0,-1-1 0 0 0,0 1-1 0 0,0-1 1 0 0,0 1-1 0 0,0-1 1 0 0,-1 0-1 0 0,0 1 1 0 0,1-1-1 0 0,-2-4 1 0 0,2 2-2 0 0,3-34-26 0 0,0-1 61 0 0,2 0 1 0 0,11-44-1 0 0,-14 70-10 0 0,0 0 0 0 0,-2 0 0 0 0,1-19 0 0 0,-2 19-13 0 0,1-11-24 0 0,1-5 10 0 0,-2 27 2 0 0,1-1 0 0 0,-1 1 0 0 0,0-1 1 0 0,-1 1-1 0 0,-1-10 0 0 0,-1-20 11 0 0,0-12-16 0 0,3 44 8 0 0,-1 0-15 0 0,0-9 6 0 0,1 8 23 0 0,-2-13-62 0 0,0 6 51 0 0,-7-64-64 0 0,9 72 98 0 0,3-2-410 0 0,-3 4 376 0 0,0 0-1 0 0,0-1 0 0 0,0 1 0 0 0,1 0 0 0 0,-1 0 0 0 0,0-1 0 0 0,0 1 1 0 0,0 0-1 0 0,0 0 0 0 0,0 0 0 0 0,0-1 0 0 0,1 1 0 0 0,-1 0 0 0 0,0 0 0 0 0,0-1 1 0 0,0 1-1 0 0,0 0 0 0 0,1 0 0 0 0,-1 0 0 0 0,0 0 0 0 0,0 0 0 0 0,1-1 1 0 0,-1 1-1 0 0,0 0 0 0 0,0 0 0 0 0,1 0 0 0 0,-1 0 0 0 0,0 0 0 0 0,0 0 0 0 0,1 0 1 0 0,-1 0-1 0 0,0 0 0 0 0,0 0 0 0 0,1 0 0 0 0,-1 0 0 0 0,0 0 0 0 0,0 0 1 0 0,1 0-1 0 0,-1 0 0 0 0,38 5-59 0 0,-34-4 22 0 0,-2 0-15 0 0,4 0 25 0 0,35 4-133 0 0,145-2-205 0 0,-133-3 262 0 0,66-1-146 0 0,187-24 0 0 0,24-11-112 0 0,-162 21 354 0 0,357-68 6 0 0,-471 73-53 0 0,62-4 0 0 0,-112 14 55 0 0,14 0 27 0 0,-6-1-47 0 0,1 1 1 0 0,0 0-1 0 0,15 2 1 0 0,-16-1-25 0 0,-9 0 95 0 0,-1-1-93 0 0,8 3 24 0 0,-7-2 36 0 0,-1-1 10 0 0,54 9-54 0 0,-6-3 69 0 0,-7 1-59 0 0,-41-7 21 0 0,1 1-143 0 0,8-1 114 0 0,-8 1 20 0 0,0-1-905 0 0,5 0 847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 2516 0 0,'10'-11'13906'0'0,"-58"141"-11341"0"0,33-93-1986 0 0,6-17-272 0 0,-2-1 0 0 0,0 0 0 0 0,-1 0 0 0 0,-29 31 1 0 0,28-34-169 0 0,12-14-108 0 0,-10 9 30 0 0,22-33-17642 0 0,-4 7 15589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3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3224 0 0,'-17'-10'11525'0'0,"34"3"-11313"0"0,-12 5 198 0 0,13-2 78 0 0,-15 4-347 0 0,25-2 284 0 0,-25 2-356 0 0,0 0 20 0 0,10 1-3 0 0,-10-1-15 0 0,0 0-29 0 0,32 2 304 0 0,-126-3 234 0 0,-32 5-401 0 0,120-4-163 0 0,2 0-48 0 0,-7 1 106 0 0,8-1-81 0 0,0 0 0 0 0,0 0 0 0 0,0 0 0 0 0,0 0 0 0 0,0 0 0 0 0,0 0 0 0 0,1 0 0 0 0,-1 0 0 0 0,0 0 0 0 0,0 0 0 0 0,0 0 0 0 0,0 0 0 0 0,0 0 0 0 0,0 0-1 0 0,0 0 1 0 0,0 0 0 0 0,0 1 0 0 0,0-1 0 0 0,0 0 0 0 0,0 0 0 0 0,0 0 0 0 0,0 0 0 0 0,0 0 0 0 0,0 0 0 0 0,0 0 0 0 0,0 0 0 0 0,0 0 0 0 0,0 0 0 0 0,0 0 0 0 0,0 0 0 0 0,0 0-1 0 0,0 1 1 0 0,0-1 0 0 0,0 0 0 0 0,0 0 0 0 0,0 0 0 0 0,0 0 0 0 0,0 0 0 0 0,-1 0 0 0 0,1 0 0 0 0,0 0 0 0 0,0 0 0 0 0,0 0 0 0 0,0 0 0 0 0,0 0 0 0 0,0 0 0 0 0,0 0-1 0 0,0 0 1 0 0,0 0 0 0 0,53 22-511 0 0,54 23-1536 0 0,-29-12 1158 0 0,-76-32 836 0 0,15 5 97 0 0,-3 1 530 0 0,-14-7-546 0 0,0 0 0 0 0,0 0 1 0 0,0 0-1 0 0,0 0 0 0 0,0 0 0 0 0,0 0 1 0 0,0 1-1 0 0,0-1 0 0 0,0 0 0 0 0,0 0 1 0 0,0 0-1 0 0,0 0 0 0 0,0 0 0 0 0,0 1 0 0 0,0-1 1 0 0,-1 0-1 0 0,1 0 0 0 0,0 0 0 0 0,0 0 1 0 0,0 0-1 0 0,0 0 0 0 0,0 1 0 0 0,0-1 1 0 0,0 0-1 0 0,0 0 0 0 0,0 0 0 0 0,0 0 1 0 0,-1 0-1 0 0,1 0 0 0 0,0 0 0 0 0,0 0 1 0 0,0 0-1 0 0,0 0 0 0 0,0 0 0 0 0,0 0 1 0 0,-1 1-1 0 0,1-1 0 0 0,0 0 0 0 0,0 0 1 0 0,0 0-1 0 0,0 0 0 0 0,0 0 0 0 0,0 0 1 0 0,-1 0-1 0 0,1 0 0 0 0,0 0 0 0 0,0 0 1 0 0,-34 3 1342 0 0,24-2-1552 0 0,-12 0 403 0 0,-1 0 0 0 0,0-2 0 0 0,0 0 0 0 0,-43-10 1 0 0,40 10-140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0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1 551 3068 0 0,'0'0'2190'0'0,"15"2"7021"0"0,-2-9-8761 0 0,-10 5-19 0 0,5-8 1077 0 0,1-3-1055 0 0,-1 0 0 0 0,0 0-1 0 0,0-1 1 0 0,-2 0-1 0 0,0 0 1 0 0,6-21 0 0 0,7-14-85 0 0,40-124 816 0 0,-32 83-760 0 0,2-5 374 0 0,-28 93-740 0 0,0-1 20 0 0,-1 3-67 0 0,0 0 0 0 0,0 0 0 0 0,0-1 0 0 0,0 1-1 0 0,0 0 1 0 0,0 0 0 0 0,0 0 0 0 0,0-1 0 0 0,0 1-1 0 0,0 0 1 0 0,0 0 0 0 0,0 0 0 0 0,1 0 0 0 0,-1-1 0 0 0,0 1-1 0 0,0 0 1 0 0,0 0 0 0 0,0 0 0 0 0,0 0 0 0 0,0-1 0 0 0,1 1-1 0 0,-1 0 1 0 0,0 0 0 0 0,0 0 0 0 0,0 0 0 0 0,0 0-1 0 0,1-1 1 0 0,-1 1 0 0 0,0 0 0 0 0,0 0 0 0 0,0 0 0 0 0,1 0-1 0 0,-1 0 1 0 0,0 0 0 0 0,0 0 0 0 0,0 0 0 0 0,1 0 0 0 0,-1 0-1 0 0,0 0 1 0 0,0 0 0 0 0,0 0 0 0 0,1 0 0 0 0,-1 0 0 0 0,0 0-1 0 0,0 0 1 0 0,0 0 0 0 0,1 0 0 0 0,-1 0 0 0 0,0 0-1 0 0,0 1 1 0 0,0-1 0 0 0,0 0 0 0 0,1 0 0 0 0,-1 0 0 0 0,0 0-1 0 0,0 1 1 0 0,19 11 172 0 0,-16-11-155 0 0,-1 1 0 0 0,0 0 1 0 0,0-1-1 0 0,0 1 0 0 0,-1 0 0 0 0,1 0 1 0 0,0 1-1 0 0,-1-1 0 0 0,1 0 0 0 0,1 3 1 0 0,5 7 37 0 0,24 29 252 0 0,-1 2 1 0 0,43 79 0 0 0,-25-39-104 0 0,-26-49-69 0 0,38 43 0 0 0,-58-74-143 0 0,-2-1 3 0 0,1 0-52 0 0,10 8-2741 0 0,-27-39-15601 0 0,3 18 17799 0 0,2 4-1499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3316 0 0,'9'-4'3357'0'0,"9"0"-1573"0"0,-5 1-312 0 0,1 0-560 0 0,2 0-756 0 0,0 1-844 0 0,-3 0-388 0 0,3-2-3653 0 0,4-2 745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2740 0 0,'0'0'12527'0'0,"-3"5"-11997"0"0,-67 95 2767 0 0,67-96-3163 0 0,-8 15-21 0 0,3-6-4660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132 105 2876 0 0,'4'0'6605'0'0,"-11"-2"-3473"0"0,-23-5-583 0 0,-63-17-2018 0 0,91 23-495 0 0,2 1-41 0 0,-1 0 1 0 0,1 0-1 0 0,0-1 1 0 0,-1 1-1 0 0,1 0 1 0 0,0-1-1 0 0,0 1 0 0 0,-1 0 1 0 0,1-1-1 0 0,0 1 1 0 0,0 0-1 0 0,0-1 1 0 0,0 1-1 0 0,-1-1 1 0 0,1 1-1 0 0,0 0 1 0 0,0-1-1 0 0,0 1 0 0 0,0-1 1 0 0,0 1-1 0 0,0 0 1 0 0,0-1-1 0 0,0 1 1 0 0,0-1-1 0 0,0 1 1 0 0,0 0-1 0 0,1-1 1 0 0,-1 1-1 0 0,0-1 1 0 0,0 1-1 0 0,0-1 0 0 0,4-4-37 0 0,0-1-1 0 0,0 1 0 0 0,0-1 0 0 0,1 1 0 0 0,0 0 0 0 0,0 1 0 0 0,7-6 0 0 0,-10 9 83 0 0,6-7-165 0 0,-7 8 162 0 0,-1 0 0 0 0,0-1 1 0 0,0 1-1 0 0,0 0 0 0 0,0 0 0 0 0,1 0 1 0 0,-1-1-1 0 0,0 1 0 0 0,0 0 0 0 0,1 0 1 0 0,-1 0-1 0 0,0-1 0 0 0,0 1 0 0 0,1 0 1 0 0,-1 0-1 0 0,0 0 0 0 0,0 0 0 0 0,1 0 1 0 0,-1 0-1 0 0,0 0 0 0 0,1 0 0 0 0,-1 0 1 0 0,0 0-1 0 0,0 0 0 0 0,1 0 0 0 0,-1 0 1 0 0,0 0-1 0 0,1 0 0 0 0,-1 0 0 0 0,0 0 1 0 0,0 0-1 0 0,1 0 0 0 0,-1 0 0 0 0,0 0 1 0 0,0 0-1 0 0,1 1 0 0 0,-1-1 1 0 0,0 0-1 0 0,0 0 0 0 0,1 0 0 0 0,-1 1 1 0 0,4 13 265 0 0,-2 0-1 0 0,1 0 1 0 0,-2 1 0 0 0,0 16 0 0 0,0-12 25 0 0,0-1 0 0 0,7 35-1 0 0,-6-46-1706 0 0,2 5 3695 0 0,-1-5-5423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4044 0 0,'7'-21'4595'0'0,"-7"19"-3606"0"0,9-2 6837 0 0,10 17-7358 0 0,-17-11-362 0 0,0 0 0 0 0,-1 0-1 0 0,1 0 1 0 0,0 1 0 0 0,-1-1 0 0 0,1 1-1 0 0,-1-1 1 0 0,0 1 0 0 0,0-1-1 0 0,0 1 1 0 0,0 0 0 0 0,0 0-1 0 0,0-1 1 0 0,0 6 0 0 0,1 2 209 0 0,5 19 514 0 0,5 44 0 0 0,3 14 135 0 0,8 2-126 0 0,-23-87-807 0 0,0-5-2379 0 0,0 2 2318 0 0,0 1-1 0 0,0-1 1 0 0,0 0 0 0 0,0 0-1 0 0,-1 0 1 0 0,1 0 0 0 0,0 0-1 0 0,0 0 1 0 0,-1 1-1 0 0,1-1 1 0 0,-1 0 0 0 0,1 0-1 0 0,-1 1 1 0 0,0-2-1 0 0,-9-16-489 0 0,3-9-530 0 0,2 0-1 0 0,-6-49 0 0 0,3-43 270 0 0,8 114 823 0 0,1 0 0 0 0,-1 0 1 0 0,1 1-1 0 0,0-1 0 0 0,0 0 1 0 0,0 1-1 0 0,1-1 0 0 0,-1 1 1 0 0,1-1-1 0 0,0 1 0 0 0,1 0 1 0 0,-1-1-1 0 0,7-6 0 0 0,0-1 192 0 0,0 1-1 0 0,1 1 1 0 0,14-12 0 0 0,-17 17-105 0 0,-1 1 1 0 0,1 0 0 0 0,0 0 0 0 0,0 0-1 0 0,0 1 1 0 0,0 0 0 0 0,1 1-1 0 0,-1 0 1 0 0,1 0 0 0 0,0 0 0 0 0,-1 1-1 0 0,1 0 1 0 0,12 0 0 0 0,-11 1-24 0 0,0 0 1 0 0,-1 1-1 0 0,1 0 1 0 0,0 1-1 0 0,-1-1 1 0 0,1 2-1 0 0,-1-1 1 0 0,0 1 0 0 0,1 0-1 0 0,-1 1 1 0 0,-1 0-1 0 0,9 5 1 0 0,-6-2-14 0 0,3 2 238 0 0,0 1 0 0 0,14 14 0 0 0,-23-19-222 0 0,1 0 0 0 0,-2 0-1 0 0,1 0 1 0 0,0 0-1 0 0,-1 1 1 0 0,0-1-1 0 0,-1 1 1 0 0,1 0-1 0 0,1 6 1 0 0,-2-4-26 0 0,0 1 0 0 0,-1-1 1 0 0,0 0-1 0 0,-1 0 0 0 0,0 1 1 0 0,0-1-1 0 0,0 0 1 0 0,-1 1-1 0 0,-1-1 0 0 0,1 0 1 0 0,-1 0-1 0 0,-5 12 0 0 0,-1 1 33 0 0,-2 0 0 0 0,0 0 0 0 0,-17 25 0 0 0,24-43-399 0 0,0 0 0 0 0,1 1-1 0 0,-1-1 1 0 0,-1 0-1 0 0,1-1 1 0 0,0 1 0 0 0,-1 0-1 0 0,1-1 1 0 0,-1 0 0 0 0,0 0-1 0 0,1 0 1 0 0,-1 0 0 0 0,0-1-1 0 0,-5 2 1 0 0,8-3-839 0 0,-6 1-2854 0 0,2-1 756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30 4112 0 0,'2'-14'3987'0'0,"4"4"-1242"0"0,-6 10-2576 0 0,0 0 1 0 0,0-1-1 0 0,0 1 1 0 0,0 0-1 0 0,0 0 1 0 0,0-1 0 0 0,0 1-1 0 0,1 0 1 0 0,-1 0-1 0 0,0-1 1 0 0,0 1-1 0 0,0 0 1 0 0,0 0 0 0 0,1 0-1 0 0,-1-1 1 0 0,0 1-1 0 0,0 0 1 0 0,1 0-1 0 0,-1 0 1 0 0,0 0-1 0 0,0 0 1 0 0,1-1 0 0 0,-1 1-1 0 0,0 0 1 0 0,0 0-1 0 0,1 0 1 0 0,-1 0-1 0 0,0 0 1 0 0,0 0 0 0 0,1 0-1 0 0,-1 0 1 0 0,0 0-1 0 0,1 0 1 0 0,-1 0-1 0 0,0 0 1 0 0,0 0 0 0 0,1 0-1 0 0,-1 0 1 0 0,0 0-1 0 0,0 0 1 0 0,1 1-1 0 0,-1-1 1 0 0,0 0 0 0 0,0 0-1 0 0,1 0 1 0 0,8 16 469 0 0,-1 0-1 0 0,-1 0 1 0 0,0 1 0 0 0,-2-1 0 0 0,1 1 0 0 0,-2 1 0 0 0,4 24-1 0 0,-4-5 74 0 0,-1 0-1 0 0,-2 63 0 0 0,-3-72-268 0 0,-1 0 0 0 0,-10 38 1 0 0,-6-8-1869 0 0,14-48-496 0 0,0-1 0 0 0,0 0 0 0 0,-10 13-1 0 0,12-18 871 0 0,0-1 0 0 0,0 0 0 0 0,0 0-1 0 0,-1-1 1 0 0,1 1 0 0 0,-1-1 0 0 0,1 1-1 0 0,-8 2 1 0 0,-32 11-4384 0 0,30-12 4203 0 0,-10 5-708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35 2812 0 0,'0'0'1078'0'0,"20"-27"10676"0"0,-20 26-11669 0 0,0 1-1 0 0,0 0 1 0 0,0-1-1 0 0,0 1 1 0 0,0 0 0 0 0,-1-1-1 0 0,1 1 1 0 0,0 0-1 0 0,0 0 1 0 0,0-1 0 0 0,0 1-1 0 0,0 0 1 0 0,-1-1-1 0 0,1 1 1 0 0,0 0 0 0 0,0 0-1 0 0,-1 0 1 0 0,1-1-1 0 0,0 1 1 0 0,0 0-1 0 0,-1 0 1 0 0,1 0 0 0 0,0-1-1 0 0,0 1 1 0 0,-1 0-1 0 0,1 0 1 0 0,0 0 0 0 0,-1 0-1 0 0,1 0 1 0 0,0 0-1 0 0,-1 0 1 0 0,1 0-1 0 0,0 0 1 0 0,0 0 0 0 0,-1 0-1 0 0,1 0 1 0 0,0 0-1 0 0,-1 0 1 0 0,1 0 0 0 0,0 0-1 0 0,-1 0 1 0 0,1 0-1 0 0,0 0 1 0 0,-1 0 0 0 0,1 1-1 0 0,0-1 1 0 0,-1 0-1 0 0,-1 1-75 0 0,0 0-1 0 0,-1-1 0 0 0,1 1 1 0 0,0 0-1 0 0,0 1 0 0 0,-1-1 1 0 0,1 0-1 0 0,0 1 0 0 0,-3 2 1 0 0,3-2 50 0 0,-18 17 809 0 0,-19 22 0 0 0,32-33-656 0 0,1 1-1 0 0,0-1 1 0 0,1 1-1 0 0,0 0 1 0 0,1 0-1 0 0,-6 16 1 0 0,0 14 330 0 0,1-1 0 0 0,3 1-1 0 0,1 0 1 0 0,0 68 0 0 0,6-87-341 0 0,1 1 1 0 0,1-1-1 0 0,1 0 0 0 0,7 25 1 0 0,-8-37-170 0 0,-2-2 58 0 0,2 0 1 0 0,-1 0-1 0 0,1 0 0 0 0,0 0 1 0 0,0 0-1 0 0,0-1 1 0 0,7 9-1 0 0,-3-7-690 0 0,-1 1 0 0 0,2-1 1 0 0,-1-1-1 0 0,14 10 0 0 0,-11-9-1398 0 0,1-1-1 0 0,0 0 1 0 0,16 6 0 0 0,-17-8-853 0 0,0-1 0 0 0,0 0-1 0 0,0-1 1 0 0,11 1 0 0 0,-5-3 848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 2516 0 0,'3'0'937'0'0,"19"-2"7452"0"0,-38 6-2217 0 0,-11 1-3593 0 0,5 0-3468 0 0,6 2 1138 0 0,0 0 1 0 0,0 1-1 0 0,1 0 1 0 0,0 1-1 0 0,1 1 0 0 0,0 0 1 0 0,-14 15-1 0 0,20-18-145 0 0,2 0 0 0 0,-1 1 0 0 0,1-1 0 0 0,0 2 0 0 0,0-1 0 0 0,1 1-1 0 0,1-1 1 0 0,-1 1 0 0 0,1 1 0 0 0,1-1 0 0 0,-1 1 0 0 0,2-1 0 0 0,-3 17-1 0 0,4-19-51 0 0,0 0 0 0 0,1 0 0 0 0,0 0 0 0 0,1 0 0 0 0,0 0 0 0 0,0 0 0 0 0,0-1 0 0 0,1 1 0 0 0,0 0 0 0 0,0-1 0 0 0,1 1 0 0 0,0-1 0 0 0,0 0 0 0 0,0 0 0 0 0,1 0 0 0 0,0 0 0 0 0,0 0 0 0 0,0-1 0 0 0,1 0 0 0 0,-1 0 0 0 0,2 0 0 0 0,-1 0 0 0 0,0-1 0 0 0,1 0 0 0 0,6 4 0 0 0,2 0-515 0 0,0 0-1 0 0,0-1 1 0 0,1-1 0 0 0,15 5-1 0 0,-7-4-4902 0 0,42 7 0 0 0,-50-13 1550 0 0,12-3 832 0 0,-23 1 2188 0 0,9-1-1232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4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22 157 4248 0 0,'0'0'1332'0'0,"0"-3"-28"0"0,-1-22 3076 0 0,1 22-3429 0 0,1 26 9173 0 0,-4 91-8302 0 0,-5-60-1142 0 0,4-29-92 0 0,-3 51-1 0 0,7-74-562 0 0,1 0-1 0 0,-1-1 0 0 0,0 1 1 0 0,1-1-1 0 0,-1 1 0 0 0,1 0 0 0 0,-1-1 1 0 0,1 1-1 0 0,0-1 0 0 0,-1 1 1 0 0,1-1-1 0 0,0 0 0 0 0,1 2 0 0 0,0-1 298 0 0,1-6-384 0 0,0 0 31 0 0,1-1 1 0 0,-1 1 0 0 0,0-1-1 0 0,-1 1 1 0 0,1-1 0 0 0,-1 0-1 0 0,0 0 1 0 0,0 0 0 0 0,2-9-1 0 0,2-37-600 0 0,-1-66 0 0 0,-4 93 406 0 0,4-36 1 0 0,-4 53 193 0 0,0 0 0 0 0,1-1 0 0 0,0 1 0 0 0,0 0 0 0 0,0 0 0 0 0,1 0 0 0 0,0 0 0 0 0,1 1 0 0 0,4-8 1 0 0,-3 9 24 0 0,0 0 1 0 0,0 1 0 0 0,0-1 0 0 0,0 1 0 0 0,1 0 0 0 0,-1 1 0 0 0,1-1 0 0 0,0 1 0 0 0,1 0 0 0 0,-1 0 0 0 0,0 1-1 0 0,1 0 1 0 0,-1 0 0 0 0,1 1 0 0 0,0-1 0 0 0,0 1 0 0 0,-1 1 0 0 0,1-1 0 0 0,0 1 0 0 0,0 1 0 0 0,0-1-1 0 0,0 1 1 0 0,-1 0 0 0 0,1 1 0 0 0,0-1 0 0 0,-1 1 0 0 0,11 5 0 0 0,-11-4 2 0 0,0 0 0 0 0,0 0 0 0 0,0 0 0 0 0,0 1 0 0 0,-1 0 0 0 0,0 0-1 0 0,1 0 1 0 0,-2 1 0 0 0,1 0 0 0 0,0 0 0 0 0,6 11 0 0 0,-10-15 14 0 0,0 1 0 0 0,0-1 0 0 0,-1 1 0 0 0,1-1 0 0 0,-1 1 0 0 0,1-1 0 0 0,-1 1 0 0 0,0-1 0 0 0,0 1 0 0 0,0 0 0 0 0,0-1 0 0 0,0 1 0 0 0,0-1 0 0 0,0 1 0 0 0,0-1-1 0 0,0 1 1 0 0,-1 0 0 0 0,1-1 0 0 0,-1 1 0 0 0,1-1 0 0 0,-1 1 0 0 0,0-1 0 0 0,0 0 0 0 0,1 1 0 0 0,-1-1 0 0 0,0 0 0 0 0,0 1 0 0 0,-2 1 0 0 0,0 0 7 0 0,-1 1 0 0 0,0 0 1 0 0,0-1-1 0 0,0 0 0 0 0,0 1 1 0 0,-1-2-1 0 0,-7 5 0 0 0,-1 0 31 0 0,-36 15-56 0 0,34-14 4 0 0,15-8 4 0 0,0 0 0 0 0,0 0 0 0 0,0 1 0 0 0,0-1 0 0 0,0 0 0 0 0,0 0 0 0 0,-1 0 0 0 0,1 0 0 0 0,0 1 0 0 0,0-1 0 0 0,0 0 0 0 0,0 0 0 0 0,0 0 0 0 0,0 0 0 0 0,0 1 0 0 0,0-1 0 0 0,0 0 0 0 0,0 0 0 0 0,0 0 0 0 0,0 1 0 0 0,0-1 0 0 0,0 0 0 0 0,0 0 0 0 0,0 0 0 0 0,0 0 0 0 0,0 1 0 0 0,0-1 0 0 0,0 0 0 0 0,1 0 0 0 0,-1 0 0 0 0,0 0 0 0 0,0 1 0 0 0,0-1 0 0 0,0 0 0 0 0,0 0 0 0 0,0 0 0 0 0,0 0 0 0 0,1 1 0 0 0,26 10 54 0 0,-23-10-61 0 0,16 4-2 0 0,0 2 1 0 0,-1 1-1 0 0,0 0 0 0 0,0 1 1 0 0,-1 1-1 0 0,0 1 1 0 0,0 0-1 0 0,15 15 0 0 0,-29-24 86 0 0,-1 1 0 0 0,1 1 0 0 0,-1-1 0 0 0,0 0 0 0 0,0 1 0 0 0,-1 0 0 0 0,1-1-1 0 0,-1 1 1 0 0,0 0 0 0 0,0 0 0 0 0,0 0 0 0 0,0 1 0 0 0,-1-1 0 0 0,0 0 0 0 0,1 1 0 0 0,-2-1 0 0 0,1 1-1 0 0,0 8 1 0 0,-1-9-4 0 0,-1 0-1 0 0,0 0 0 0 0,0 1 0 0 0,0-1 1 0 0,0 0-1 0 0,-1 0 0 0 0,0 0 0 0 0,1 0 0 0 0,-1 0 1 0 0,-1-1-1 0 0,1 1 0 0 0,-1-1 0 0 0,1 1 1 0 0,-1-1-1 0 0,0 0 0 0 0,0 0 0 0 0,0 0 1 0 0,-7 4-1 0 0,1 0-163 0 0,-1 0 1 0 0,-1-1-1 0 0,1-1 0 0 0,-1 1 1 0 0,0-2-1 0 0,0 1 1 0 0,0-2-1 0 0,-1 1 0 0 0,-18 2 1 0 0,11-5-3312 0 0,0 0 0 0 0,0-1 1 0 0,-1-1-1 0 0,1-1 0 0 0,-34-8 1 0 0,0 1-106 0 0,23 5 1542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2856 0 0,'0'0'10011'0'0,"6"3"-9470"0"0,21 8 421 0 0,-24-3-226 0 0,-1 0 1 0 0,-1 1-1 0 0,2 10 1 0 0,25 222 3226 0 0,-3-108-2664 0 0,-18-98-862 0 0,-5-25-271 0 0,0 1 0 0 0,-1-1 0 0 0,0 21 1 0 0,-2-19 41 0 0,1-9-177 0 0,3 12 224 0 0,-3-9 1799 0 0,0-3-3721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4:5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20 2580 0 0,'0'0'3669'0'0,"-3"0"-3052"0"0,15-2 8018 0 0,85-10-8035 0 0,-71 10-502 0 0,-23 1-84 0 0,18-1 229 0 0,-8 1-65 0 0,-10 1-36 0 0,-5 1 51 0 0,-32 4-154 0 0,23-4-45 0 0,-13 0 132 0 0,-29 1-116 0 0,5 0-68 0 0,46-2 81 0 0,-1 0-15 0 0,-8 1-23 0 0,8-1 55 0 0,80 48-8433 0 0,-62-42 7156 0 0,0-1 0 0 0,18 5 0 0 0,30 9-1133 0 0,-60-18 2256 0 0,-1 0 46 0 0,9 3 92 0 0,-8-3 14 0 0,11 6 571 0 0,0 2 5303 0 0,-28-8 360 0 0,-6 0-7412 0 0,-41 3 2505 0 0,58-3-1264 0 0,-10-1 53 0 0,4 1 44 0 0,-8 0 31 0 0,12-1-277 0 0,1 1-1 0 0,0-1 1 0 0,-1 1-1 0 0,1-1 0 0 0,-1 1 1 0 0,-5 3-1 0 0,8-4-477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37 2700 0 0,'0'0'9761'0'0,"0"-3"-9494"0"0,0 2-226 0 0,0 0 1 0 0,0 1-1 0 0,0-1 1 0 0,0 0-1 0 0,0 0 1 0 0,0 1-1 0 0,0-1 0 0 0,0 0 1 0 0,0 0-1 0 0,1 1 1 0 0,-1-1-1 0 0,0 0 1 0 0,0 1-1 0 0,1-1 1 0 0,-1 0-1 0 0,0 1 1 0 0,1-1-1 0 0,-1 1 0 0 0,1-1 1 0 0,-1 0-1 0 0,1 1 1 0 0,-1-1-1 0 0,1 1 1 0 0,-1-1-1 0 0,1 1 1 0 0,0 0-1 0 0,0-1 1 0 0,1 0 220 0 0,1 0-183 0 0,64-12 1742 0 0,-65 12-239 0 0,-10 2-1488 0 0,-42 6 185 0 0,37-3-94 0 0,0 0-1 0 0,-1 1 0 0 0,2 1 0 0 0,-1 0 0 0 0,1 0 1 0 0,-16 11-1 0 0,20-11-68 0 0,0 0 0 0 0,1 0 0 0 0,-1 0 1 0 0,1 1-1 0 0,0 0 0 0 0,1 1 0 0 0,0-1 0 0 0,0 1 1 0 0,-9 16-1 0 0,13-19-54 0 0,-1 0 1 0 0,1 0 0 0 0,0 0-1 0 0,0 1 1 0 0,-2 8-1 0 0,1-1 60 0 0,2-10-97 0 0,1 0 1 0 0,0 0 0 0 0,0 1 0 0 0,0-1 0 0 0,0 0 0 0 0,0 0-1 0 0,1 1 1 0 0,0-1 0 0 0,-1 0 0 0 0,1 0 0 0 0,0 0 0 0 0,3 5 0 0 0,-1-1-8 0 0,0-1 1 0 0,1 0 0 0 0,-1 0 0 0 0,7 7 0 0 0,-1-3 28 0 0,0 0-1 0 0,1-1 1 0 0,0-1 0 0 0,0 1-1 0 0,1-2 1 0 0,0 1-1 0 0,1-2 1 0 0,0 1 0 0 0,0-2-1 0 0,0 1 1 0 0,1-2-1 0 0,-1 0 1 0 0,1 0 0 0 0,0-1-1 0 0,21 2 1 0 0,19-3-94 0 0,1-9-3567 0 0,-40 4 1064 0 0,1-1 1 0 0,-2-1 0 0 0,1 0-1 0 0,-1-1 1 0 0,19-10 0 0 0,-20 8 531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97 3716 0 0,'0'-11'2944'0'0,"-1"19"3157"0"0,0 9-1199 0 0,1-12-6841 0 0,0 4 2269 0 0,0-1-1 0 0,1 1 1 0 0,0-1 0 0 0,1 0 0 0 0,3 14-1 0 0,2 5 324 0 0,-1 13 385 0 0,17 58 1 0 0,-20-91-886 0 0,-2-2-79 0 0,1 0 0 0 0,0 0-1 0 0,0 0 1 0 0,0-1 0 0 0,1 1 0 0 0,3 5 0 0 0,-2-5 11 0 0,-4-5-80 0 0,0 0 1 0 0,0 0-1 0 0,0 0 0 0 0,0 0 0 0 0,0 0 0 0 0,0 0 0 0 0,0 0 0 0 0,0 0 1 0 0,0 0-1 0 0,0-1 0 0 0,0 1 0 0 0,1 0 0 0 0,-1 0 0 0 0,0 0 1 0 0,0 0-1 0 0,0 0 0 0 0,0 0 0 0 0,0 0 0 0 0,0 0 0 0 0,0 0 0 0 0,0 0 1 0 0,0 0-1 0 0,1 0 0 0 0,-1 0 0 0 0,0 0 0 0 0,0-1 0 0 0,0 1 1 0 0,0 0-1 0 0,0 0 0 0 0,0 0 0 0 0,0 0 0 0 0,0 0 0 0 0,1 0 0 0 0,-1 0 1 0 0,0 0-1 0 0,0 0 0 0 0,0 0 0 0 0,0 1 0 0 0,0-1 0 0 0,0 0 1 0 0,0 0-1 0 0,0 0 0 0 0,1 0 0 0 0,-1 0 0 0 0,0 0 0 0 0,0 0 0 0 0,0 0 1 0 0,0 0-1 0 0,0 0 0 0 0,0 0 0 0 0,0 0 0 0 0,0 0 0 0 0,0 0 0 0 0,0 0 1 0 0,1 1-1 0 0,-1-1 0 0 0,0 0 0 0 0,0 0 0 0 0,0 0 0 0 0,0 0 1 0 0,0 0-1 0 0,0 0 0 0 0,0 0 0 0 0,0 0 0 0 0,0 1 0 0 0,0-1 1 0 0,0-15 44 0 0,-1 7-108 0 0,0 1 1 0 0,-1-1-1 0 0,-4-11 0 0 0,-52-128-289 0 0,53 132 243 0 0,1 0 0 0 0,0-1 0 0 0,-2-30 0 0 0,6 42 91 0 0,0 0 0 0 0,1 0 0 0 0,-1 0 1 0 0,1 1-1 0 0,-1-1 0 0 0,1 0 1 0 0,0 0-1 0 0,1 1 0 0 0,-1-1 1 0 0,1 1-1 0 0,-1-1 0 0 0,1 1 1 0 0,0-1-1 0 0,4-4 0 0 0,-5 7 12 0 0,2-3-19 0 0,0 1 1 0 0,0 0 0 0 0,0 0-1 0 0,1 0 1 0 0,-1 0 0 0 0,1 0-1 0 0,0 1 1 0 0,-1 0 0 0 0,1 0 0 0 0,0 0-1 0 0,0 0 1 0 0,1 0 0 0 0,-1 1-1 0 0,0 0 1 0 0,0 0 0 0 0,1 0-1 0 0,-1 0 1 0 0,6 1 0 0 0,-7 0 22 0 0,0 0-22 0 0,5 3 14 0 0,0 0 1 0 0,-1 0 0 0 0,1 1-1 0 0,-1-1 1 0 0,0 2 0 0 0,0-1-1 0 0,0 1 1 0 0,0 0 0 0 0,-1 0-1 0 0,0 1 1 0 0,0 0 0 0 0,9 12-1 0 0,-14-17 2 0 0,-1 0 0 0 0,1 1 0 0 0,-1-1 1 0 0,1 0-1 0 0,-1 0 0 0 0,1 1 0 0 0,-1-1 0 0 0,0 1 0 0 0,0-1 0 0 0,1 0 0 0 0,-1 1 0 0 0,0-1 1 0 0,0 0-1 0 0,-1 1 0 0 0,1-1 0 0 0,0 1 0 0 0,0-1 0 0 0,-1 0 0 0 0,1 1 0 0 0,-1-1 0 0 0,1 0 1 0 0,-1 0-1 0 0,0 2 0 0 0,-1 1 9 0 0,0 0 0 0 0,0 0 0 0 0,-1 0 0 0 0,1 0 0 0 0,-1 0 0 0 0,0-1 0 0 0,0 1 1 0 0,0-1-1 0 0,0 0 0 0 0,-1 0 0 0 0,-5 4 0 0 0,-1 0-5 0 0,8-5 14 0 0,2-2-15 0 0,0 0 0 0 0,0 0 0 0 0,0 0 0 0 0,-1 0 0 0 0,1 0 0 0 0,0 0 0 0 0,0 0 0 0 0,0 0 0 0 0,-1 0 0 0 0,1 0 0 0 0,0 0 0 0 0,0 1 0 0 0,0-1 0 0 0,0 0 0 0 0,-1 0 0 0 0,1 0 0 0 0,0 0 0 0 0,0 0 0 0 0,0 1 0 0 0,0-1 0 0 0,0 0 0 0 0,0 0 0 0 0,-1 0 0 0 0,1 1 0 0 0,0-1 0 0 0,0 0 0 0 0,0 0 0 0 0,0 0 1 0 0,0 1-1 0 0,0-1 0 0 0,0 0 0 0 0,0 0 0 0 0,0 0 0 0 0,0 1 0 0 0,0-1 0 0 0,0 0 0 0 0,0 0 0 0 0,0 0 0 0 0,0 1 0 0 0,0-1 0 0 0,0 0 0 0 0,0 0 0 0 0,0 0 0 0 0,1 1 0 0 0,-1-1 0 0 0,0 0 0 0 0,0 0 0 0 0,0 0 0 0 0,0 1 0 0 0,0-1 0 0 0,0 0 0 0 0,1 0 0 0 0,-1 0 0 0 0,0 0 0 0 0,0 1 0 0 0,18 8-1 0 0,-1-1 0 0 0,32 11 1 0 0,-32-14-6 0 0,0 2 0 0 0,0 0-1 0 0,-1 0 1 0 0,20 14 0 0 0,-33-18 26 0 0,0-1 0 0 0,0 1 0 0 0,0 0 0 0 0,-1 1-1 0 0,1-1 1 0 0,-1 0 0 0 0,1 1 0 0 0,-1-1 0 0 0,0 1 0 0 0,-1 0 0 0 0,1-1-1 0 0,-1 1 1 0 0,1 0 0 0 0,-1 0 0 0 0,0 0 0 0 0,-1 0 0 0 0,2 5 0 0 0,-2-6 56 0 0,-4 15 124 0 0,2-13-139 0 0,1-3-45 0 0,0 0 0 0 0,0 0 0 0 0,0 0 0 0 0,0 0 0 0 0,0-1 0 0 0,-1 1 0 0 0,1 0 0 0 0,0-1 0 0 0,-1 1 0 0 0,0-1 1 0 0,-2 3-1 0 0,0-1-10 0 0,-1 1 1 0 0,0-1-1 0 0,0 0 1 0 0,0 0 0 0 0,0 0-1 0 0,0-1 1 0 0,0 0 0 0 0,-1 0-1 0 0,1 0 1 0 0,-1-1-1 0 0,0 1 1 0 0,1-1 0 0 0,-10 0-1 0 0,-33-1-1621 0 0,4-4-3341 0 0,20-1-327 0 0,-32-8 0 0 0,36 7 3255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3152 0 0,'98'0'7726'0'0,"0"-6"-3999"0"0,9 0-1614 0 0,454-19 2811 0 0,-347 16-3139 0 0,-203 11-4651 0 0,-34 5-15263 0 0,10-4 17772 0 0,10-3 1149 0 0,-13 4-2779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119 152 1912 0 0,'0'0'7664'0'0,"2"-1"-7393"0"0,42-2 1917 0 0,-42 3-1759 0 0,1 0-245 0 0,41-4 1038 0 0,-41 3-1065 0 0,-1 1 24 0 0,4 0 180 0 0,0-1-1 0 0,-1 0 1 0 0,1 0 0 0 0,0-1-1 0 0,-1 1 1 0 0,8-4 0 0 0,-11 4 586 0 0,-96-5-336 0 0,62 6-375 0 0,-1-2 0 0 0,-38-8-1 0 0,68 10-226 0 0,0 0-1 0 0,0-1 1 0 0,0 0-1 0 0,0 0 0 0 0,0 1 1 0 0,1-2-1 0 0,-1 1 1 0 0,0 0-1 0 0,1 0 0 0 0,-1-1 1 0 0,-2-2-1 0 0,4 4-59 0 0,4-3-143 0 0,9-8 193 0 0,-9 8-61 0 0,14-6-12 0 0,2-7 42 0 0,-11 10 15 0 0,0 0-1 0 0,-1 0 1 0 0,9-11 0 0 0,-15 16 76 0 0,9-9 114 0 0,-9 9-108 0 0,0 0 0 0 0,-1 1 1 0 0,1-1-1 0 0,0 0 0 0 0,-1 0 1 0 0,1 1-1 0 0,0-1 0 0 0,0 0 1 0 0,0 1-1 0 0,0-1 0 0 0,0 1 1 0 0,0 0-1 0 0,0-1 0 0 0,0 1 1 0 0,0-1-1 0 0,0 1 1 0 0,0 0-1 0 0,0 0 0 0 0,0 0 1 0 0,0 0-1 0 0,2 0 0 0 0,2 3 66 0 0,0 0-1 0 0,0 1 1 0 0,0 0-1 0 0,-1 0 0 0 0,0 1 1 0 0,0-1-1 0 0,0 1 1 0 0,0-1-1 0 0,0 1 1 0 0,-1 1-1 0 0,5 9 1 0 0,3 11 680 0 0,12 38-1 0 0,-2-4 351 0 0,12 7 68 0 0,-32-65-1180 0 0,0 0-1699 0 0,4 6 5294 0 0,-1-3-6981 0 0,-6-41-19563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8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3508 0 0,'0'0'1202'0'0,"0"3"-86"0"0,2 13-67 0 0,-1-13 871 0 0,-1 0-1096 0 0,4 21 1385 0 0,1 0-1 0 0,11 32 1 0 0,7 34-126 0 0,2 37 5 0 0,-11-57-1297 0 0,-14-68-755 0 0,2 5 282 0 0,-2-7-366 0 0,0 0 0 0 0,0 0 0 0 0,0 0 0 0 0,0 0 0 0 0,0 0 0 0 0,0 1 0 0 0,0-1 0 0 0,0 0 0 0 0,0 0 0 0 0,0 0-1 0 0,1 0 1 0 0,-1 0 0 0 0,0 0 0 0 0,0 1 0 0 0,0-1 0 0 0,0 0 0 0 0,0 0 0 0 0,0 0 0 0 0,0 0 0 0 0,1 0 0 0 0,-1 0 0 0 0,0 0 0 0 0,0 0 0 0 0,0 0 0 0 0,0 0 0 0 0,0 0 0 0 0,0 0 0 0 0,1 1-1 0 0,-1-1 1 0 0,0 0 0 0 0,0 0 0 0 0,0 0 0 0 0,0 0 0 0 0,0 0 0 0 0,1 0 0 0 0,-1 0 0 0 0,0-1 0 0 0,0 1 0 0 0,0 0 0 0 0,0 0 0 0 0,0 0 0 0 0,1 0 0 0 0,-1 0 0 0 0,0 0 0 0 0,0 0 0 0 0,0 0-1 0 0,0 0 1 0 0,0 0 0 0 0,0 0 0 0 0,1 0 0 0 0,-1 0 0 0 0,0-1 0 0 0,0 1 0 0 0,0 0 0 0 0,0 0 0 0 0,0 0 0 0 0,0 0 0 0 0,0 0 0 0 0,0 0 0 0 0,0-1 0 0 0,14-14-656 0 0,-14 14 527 0 0,1-1 0 0 0,-1 1 0 0 0,1 0 0 0 0,-1 0 0 0 0,1-1 0 0 0,-1 1 0 0 0,0 0 0 0 0,0-1 0 0 0,0 1 0 0 0,1 0 0 0 0,-1-1 0 0 0,-1 1 0 0 0,1 0 0 0 0,0-1 0 0 0,0 1 0 0 0,0 0 0 0 0,-1-3 0 0 0,-8-21-2475 0 0,8 22 2457 0 0,-15-40-8174 0 0,12 33 6357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0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3 139 1648 0 0,'-1'-16'2312'0'0,"0"-1"-173"0"0,0 9-1036 0 0,1 0-1 0 0,0 0 1 0 0,1 0-1 0 0,-1 0 1 0 0,4-10-1 0 0,-4 16-201 0 0,12-20 1430 0 0,-12 21-2252 0 0,1-1 0 0 0,0 1 0 0 0,0 0 0 0 0,1 0 0 0 0,-1 0 0 0 0,0 0 0 0 0,0 0 0 0 0,0 0 0 0 0,1 0 0 0 0,-1 0 0 0 0,1 1 0 0 0,-1-1 0 0 0,0 0-1 0 0,1 1 1 0 0,-1-1 0 0 0,1 1 0 0 0,-1 0 0 0 0,3-1 0 0 0,2-1 142 0 0,1 0-65 0 0,1 1 1 0 0,0 0-1 0 0,0 0 1 0 0,0 0-1 0 0,0 1 1 0 0,0 1-1 0 0,0-1 1 0 0,0 1-1 0 0,0 0 1 0 0,0 1-1 0 0,0 0 0 0 0,-1 0 1 0 0,1 1-1 0 0,12 6 1 0 0,-3-1 78 0 0,0 0 0 0 0,-1 2 1 0 0,1 0-1 0 0,-2 1 0 0 0,20 17 0 0 0,38 45 581 0 0,-65-63-669 0 0,-1 0 1 0 0,1 0 0 0 0,-2 0 0 0 0,1 1-1 0 0,-2 0 1 0 0,6 13 0 0 0,-10-20-94 0 0,0 1 0 0 0,0-1 0 0 0,0 1 0 0 0,-1-1-1 0 0,0 0 1 0 0,1 1 0 0 0,-2-1 0 0 0,1 1 0 0 0,0-1 0 0 0,-1 1 0 0 0,0-1 0 0 0,0 0 0 0 0,0 0 0 0 0,-1 1 0 0 0,1-1 0 0 0,-1 0 0 0 0,0 0 0 0 0,0 0-1 0 0,-1-1 1 0 0,1 1 0 0 0,-1 0 0 0 0,0-1 0 0 0,0 0 0 0 0,-6 6 0 0 0,1-1-52 0 0,-1 0-1 0 0,0-1 1 0 0,-1 0 0 0 0,0-1-1 0 0,0 0 1 0 0,0 0-1 0 0,-1-1 1 0 0,-16 5 0 0 0,-17-4-4061 0 0,35-9-2927 0 0,7 1 5727 0 0,0 1-1 0 0,1 0 1 0 0,-1 0-1 0 0,0-1 1 0 0,1 1 0 0 0,-1-1-1 0 0,-2-3 1 0 0,2-3-807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75 4584 0 0,'3'2'1367'0'0,"-2"-2"-1139"0"0,0 1-1 0 0,0 0 0 0 0,0 0 0 0 0,0 0 1 0 0,0 0-1 0 0,0-1 0 0 0,0 1 1 0 0,0 0-1 0 0,0 0 0 0 0,0 1 0 0 0,-1-1 1 0 0,1 0-1 0 0,0 0 0 0 0,-1 0 1 0 0,1 0-1 0 0,0 2 0 0 0,4 28 4626 0 0,-5-27-4840 0 0,20 163 5670 0 0,-3-46-3580 0 0,-17-119-2034 0 0,2 6 119 0 0,-1-5-181 0 0,-1-8-33 0 0,-4-20-63 0 0,-1 1 0 0 0,-16-45 0 0 0,11 40-43 0 0,-11-61 0 0 0,19 77 89 0 0,1 0 0 0 0,0 0 0 0 0,1 0 0 0 0,2-13 0 0 0,-1 20 29 0 0,0 0 1 0 0,0 0-1 0 0,1 0 1 0 0,0 0-1 0 0,0 0 1 0 0,0 1-1 0 0,1-1 1 0 0,0 1-1 0 0,0-1 1 0 0,4-4-1 0 0,8-6-65 0 0,-13 12 69 0 0,18-7-74 0 0,-14 9 80 0 0,1-1 0 0 0,0 2 1 0 0,0-1-1 0 0,0 1 0 0 0,0 0 1 0 0,0 0-1 0 0,0 1 0 0 0,0 0 1 0 0,0 0-1 0 0,0 1 0 0 0,0-1 1 0 0,0 2-1 0 0,0-1 0 0 0,0 1 1 0 0,7 3-1 0 0,-5-2 18 0 0,0 1-1 0 0,0 0 1 0 0,0 0 0 0 0,0 1-1 0 0,-1 0 1 0 0,0 0 0 0 0,0 1-1 0 0,0 1 1 0 0,-1-1-1 0 0,9 11 1 0 0,-14-15-1 0 0,0 0 0 0 0,-1-1 1 0 0,0 1-1 0 0,1 0 0 0 0,-1 0 0 0 0,0 0 1 0 0,0 0-1 0 0,0 0 0 0 0,0 0 0 0 0,-1 0 1 0 0,1 0-1 0 0,0 1 0 0 0,-1-1 0 0 0,0 0 1 0 0,1 0-1 0 0,-1 0 0 0 0,0 1 0 0 0,0-1 0 0 0,0 0 1 0 0,-1 0-1 0 0,1 1 0 0 0,0-1 0 0 0,-1 0 1 0 0,1 0-1 0 0,-1 0 0 0 0,-1 3 0 0 0,-1-1 4 0 0,1-1 0 0 0,-1 1 0 0 0,0 0 0 0 0,0-1 0 0 0,-1 0 0 0 0,1 0 0 0 0,-1 0 0 0 0,0 0 0 0 0,1 0-1 0 0,-1-1 1 0 0,-1 0 0 0 0,1 1 0 0 0,-6 1 0 0 0,-31 18-96 0 0,40-21 142 0 0,5 1-105 0 0,10 5 1 0 0,0-1 1 0 0,23 7-1 0 0,-23-8 29 0 0,1 0 0 0 0,-1 1 0 0 0,0 0 0 0 0,21 14 0 0 0,-22-10 71 0 0,0 1-1 0 0,16 20 1 0 0,-22-25-49 0 0,-6-4 20 0 0,0 0 0 0 0,0-1 0 0 0,1 1 0 0 0,-1 0 0 0 0,0 0 0 0 0,-1 0 0 0 0,1 0 0 0 0,0 0 0 0 0,-1 0 0 0 0,1 0 0 0 0,-1 0 0 0 0,1 0 0 0 0,-1 0 0 0 0,0 0 0 0 0,0 0 0 0 0,0 0 0 0 0,0 0 0 0 0,0 0 0 0 0,0 1 0 0 0,-1-1 0 0 0,1 0 0 0 0,-1 0 0 0 0,0 0 0 0 0,-1 3 0 0 0,1-2 23 0 0,-1 1 1 0 0,1-2-1 0 0,-1 1 0 0 0,0 0 0 0 0,0 0 1 0 0,0-1-1 0 0,0 1 0 0 0,-1-1 1 0 0,1 1-1 0 0,0-1 0 0 0,-1 0 1 0 0,0 0-1 0 0,0 0 0 0 0,1 0 1 0 0,-6 2-1 0 0,-1-1-222 0 0,-1 0 0 0 0,0 0 0 0 0,0 0 0 0 0,0-1 0 0 0,0-1 0 0 0,-14 1 0 0 0,22-2-400 0 0,-2 0-345 0 0,1-1 943 0 0,-15-1-4572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10 2588 0 0,'0'0'9788'0'0,"-4"-1"-9126"0"0,-12-6-51 0 0,12 6 419 0 0,1 1-498 0 0,-11 2-18 0 0,10-2-51 0 0,1 1-5 0 0,-9 3-99 0 0,1-1 1 0 0,0 2-1 0 0,0-1 1 0 0,0 2-1 0 0,0-1 1 0 0,1 1-1 0 0,0 1 1 0 0,0 0-1 0 0,1 0 1 0 0,0 1-1 0 0,0 0 1 0 0,1 1 0 0 0,0 0-1 0 0,0 0 1 0 0,1 1-1 0 0,0 0 1 0 0,1 0-1 0 0,-10 22 1 0 0,13-26-238 0 0,1 1 1 0 0,1 0-1 0 0,-1-1 1 0 0,1 1-1 0 0,0 0 1 0 0,1 0-1 0 0,0 0 1 0 0,0 0-1 0 0,0 0 1 0 0,1 0-1 0 0,0 0 1 0 0,0-1-1 0 0,1 1 1 0 0,0 0-1 0 0,5 12 1 0 0,-3-10-28 0 0,1 0 0 0 0,0-1 0 0 0,0 1 0 0 0,1-1 0 0 0,1 0 0 0 0,-1-1 1 0 0,1 1-1 0 0,0-1 0 0 0,1 0 0 0 0,8 5 0 0 0,-7-5-7 0 0,1-1 0 0 0,0 0 0 0 0,1-1 1 0 0,-1 0-1 0 0,1-1 0 0 0,0 0 0 0 0,22 5 0 0 0,-25-8-604 0 0,-1 0 0 0 0,1 0-1 0 0,0-1 1 0 0,-1 0 0 0 0,12-1 0 0 0,-14 0-782 0 0,1 0 0 0 0,-1-1 0 0 0,0 1 0 0 0,0-1 0 0 0,0 0 0 0 0,0 0 0 0 0,0-1 0 0 0,6-3 0 0 0,-6 2-354 0 0,0 0 0 0 0,0 0 0 0 0,-1-1 0 0 0,0 1-1 0 0,7-11 1 0 0,-3 2-272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2456 0 0,'0'0'5481'0'0,"-2"4"-4727"0"0,2-1-690 0 0,-1-1 146 0 0,0 1 0 0 0,0-1 0 0 0,0 1 1 0 0,0-1-1 0 0,0 1 0 0 0,0-1 0 0 0,-1 0 0 0 0,1 0 0 0 0,-1 1 0 0 0,0-1 0 0 0,-3 3 0 0 0,-29 27 2683 0 0,-34 41 0 0 0,64-68-2752 0 0,3-4-183 0 0,-7 9-1176 0 0,6-6 1435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49 3376 0 0,'0'0'5556'0'0,"-5"4"-4790"0"0,-20 12 548 0 0,25-14-1128 0 0,0-1 0 0 0,0 1 0 0 0,0-1 0 0 0,0 1 0 0 0,0 0 0 0 0,0-1 0 0 0,1 1 0 0 0,-1-1 0 0 0,0 1-1 0 0,1 0 1 0 0,-1-1 0 0 0,1 1 0 0 0,0-1 0 0 0,-1 0 0 0 0,1 1 0 0 0,0-1 0 0 0,0 1 0 0 0,1 1 0 0 0,4 0-79 0 0,-1 0 0 0 0,0 0 0 0 0,1-1 0 0 0,0 0 0 0 0,-1 0 0 0 0,1 0 0 0 0,0-1-1 0 0,0 1 1 0 0,0-1 0 0 0,0-1 0 0 0,0 1 0 0 0,0-1 0 0 0,1 0 0 0 0,-1-1 0 0 0,0 1 0 0 0,0-1-1 0 0,0-1 1 0 0,0 1 0 0 0,-1-1 0 0 0,1 0 0 0 0,9-4 0 0 0,-14 5-93 0 0,0 0 0 0 0,1 0 0 0 0,-1-1 0 0 0,0 1 1 0 0,0 0-1 0 0,0-1 0 0 0,0 1 0 0 0,0-1 0 0 0,0 0 0 0 0,0 1 0 0 0,-1-1 0 0 0,1 1 1 0 0,0-1-1 0 0,-1 0 0 0 0,0 0 0 0 0,1 1 0 0 0,-1-1 0 0 0,0 0 0 0 0,0 0 0 0 0,0-3 1 0 0,0 3 51 0 0,-1-2-46 0 0,0 0-5 0 0,-1 0-1 0 0,0 0 0 0 0,1 0 1 0 0,-2 0-1 0 0,1 1 0 0 0,0-1 1 0 0,-1 0-1 0 0,0 1 0 0 0,1 0 1 0 0,-2-1-1 0 0,1 1 0 0 0,0 0 1 0 0,0 1-1 0 0,-1-1 1 0 0,0 0-1 0 0,1 1 0 0 0,-1 0 1 0 0,-6-3-1 0 0,8 5-101 0 0,-8-1-118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2740 0 0,'0'0'12815'0'0,"-9"1"-12559"0"0,-3-1-150 0 0,-3 0 283 0 0,1 1 0 0 0,-17 3 0 0 0,7 0 270 0 0,-23 6 223 0 0,46-9-833 0 0,0-1-33 0 0,0 0 0 0 0,0 0 0 0 0,0 1 0 0 0,0-1 0 0 0,1 0 0 0 0,-1 1 0 0 0,0-1 0 0 0,0 1 0 0 0,1-1 0 0 0,-1 1 0 0 0,0-1 0 0 0,1 1 0 0 0,-1 0 0 0 0,1-1-1 0 0,-1 1 1 0 0,1 0 0 0 0,-1-1 0 0 0,1 1 0 0 0,-1 0 0 0 0,1 0 0 0 0,-1 0 0 0 0,1 1 49 0 0,37 22-504 0 0,5-8-239 0 0,-25-11 335 0 0,0 1 0 0 0,0 1 0 0 0,29 17 0 0 0,-41-21 312 0 0,-4-2 55 0 0,0-1 0 0 0,0 0 0 0 0,-1 1 1 0 0,1-1-1 0 0,0 1 0 0 0,0 0 1 0 0,-1-1-1 0 0,1 1 0 0 0,0-1 0 0 0,-1 1 1 0 0,1 0-1 0 0,-1-1 0 0 0,1 1 1 0 0,-1 0-1 0 0,1 0 0 0 0,-1 0 1 0 0,1-1-1 0 0,-1 1 0 0 0,0 0 0 0 0,0 0 1 0 0,1 0-1 0 0,-1 0 0 0 0,0 1 1 0 0,0-1-40 0 0,0 1 676 0 0,-2 0-498 0 0,-2 1-74 0 0,0-1 0 0 0,0 0 0 0 0,0 1 0 0 0,0-1 0 0 0,-1-1 0 0 0,1 1 0 0 0,-1 0 0 0 0,1-1 0 0 0,-8 1 0 0 0,10-2-40 0 0,-1 1 0 0 0,-28 2 66 0 0,11-2 207 0 0,-9-1-8621 0 0,4-1-627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3828 0 0,'0'0'18432'0'0,"0"6"-18153"0"0,-4 19-29 0 0,3-19-17 0 0,2-3-19 0 0,3 25 610 0 0,1 34-1 0 0,-3-33-502 0 0,6 34-1 0 0,1 5-43 0 0,-1 0-41 0 0,-7-58-180 0 0,3 12 20 0 0,-2-17-4538 0 0,-1-10 3300 0 0,5-16-610 0 0,-4 16-1286 0 0,-4-4-2125 0 0,0 3 3192 0 0,1 1-1 0 0,-1-1 1 0 0,-6-10-1 0 0,5 8 122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 1544 0 0,'0'0'7468'0'0,"-7"0"-7314"0"0,-3 0 729 0 0,0 0 0 0 0,-19 3 0 0 0,26-2-142 0 0,-10 2 759 0 0,65-7-177 0 0,-38 2-1098 0 0,1 0 0 0 0,0 2 1 0 0,-1-1-1 0 0,1 2 0 0 0,23 3 1 0 0,-28-2-101 0 0,-1 0 0 0 0,1 1 0 0 0,0 1 0 0 0,-1-1 0 0 0,1 2 1 0 0,-1-1-1 0 0,-1 1 0 0 0,12 8 0 0 0,-9-6-45 0 0,-6-3 35 0 0,0-1 0 0 0,0 1 0 0 0,0 0 0 0 0,5 6 0 0 0,-8-8 93 0 0,-2-1-45 0 0,0-1-143 0 0,1 1 0 0 0,-1-1 0 0 0,0 0-1 0 0,0 1 1 0 0,1-1 0 0 0,-1 1 0 0 0,0-1-1 0 0,0 1 1 0 0,0-1 0 0 0,1 1 0 0 0,-1 0 0 0 0,0-1-1 0 0,0 1 1 0 0,0-1 0 0 0,0 1 0 0 0,0-1-1 0 0,0 1 1 0 0,0-1 0 0 0,0 1 0 0 0,0 0-1 0 0,-1-1 1 0 0,1 1 0 0 0,0-1 0 0 0,0 1-1 0 0,-1 0 1 0 0,-2 2 19 0 0,-2 0-1 0 0,1-1 1 0 0,0 1-1 0 0,0-1 1 0 0,-1 1-1 0 0,1-1 1 0 0,-1-1-1 0 0,0 1 0 0 0,0-1 1 0 0,1 1-1 0 0,-10 0 1 0 0,-39 11 177 0 0,48-12-172 0 0,0 0-37 0 0,6 2 12 0 0,13 5-16 0 0,-1 0 0 0 0,19 8 1 0 0,-21-12-5 0 0,1 2 0 0 0,-1 0 1 0 0,0 0-1 0 0,-1 1 0 0 0,0 0 1 0 0,17 16-1 0 0,-20-16-6 0 0,-3-3 65 0 0,1 0 0 0 0,-1 1 0 0 0,0-1 0 0 0,-1 1 0 0 0,1 0 0 0 0,-1 1 0 0 0,0-1 0 0 0,0 0 0 0 0,-1 1 0 0 0,4 10 0 0 0,-5-14-27 0 0,-1 0 0 0 0,1 1 0 0 0,-1-1 0 0 0,1 0 0 0 0,-1 0 0 0 0,0 0 0 0 0,0 1 0 0 0,0-1 0 0 0,0 0 0 0 0,0 0 0 0 0,0 0 0 0 0,-1 0 0 0 0,1 1 0 0 0,-1-1-1 0 0,1 0 1 0 0,-1 0 0 0 0,0 0 0 0 0,0 0 0 0 0,0 0 0 0 0,0 0 0 0 0,0 0 0 0 0,-1 0 0 0 0,1-1 0 0 0,0 1 0 0 0,-1 0 0 0 0,1-1 0 0 0,-1 1 0 0 0,0-1 0 0 0,0 0 0 0 0,1 1 0 0 0,-1-1 0 0 0,0 0 0 0 0,0 0 0 0 0,0 0 0 0 0,-3 1 0 0 0,-5 2-335 0 0,0 0-1 0 0,0-1 0 0 0,0 0 0 0 0,0-1 0 0 0,-18 2 0 0 0,17-3-2171 0 0,0-1 0 0 0,1-1 0 0 0,-1 0-1 0 0,-14-3 1 0 0,-17-6-2944 0 0,25 5 3502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4288 0 0,'-3'5'1252'0'0,"-47"62"7078"0"0,3-6-5564 0 0,42-50-12363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178 115 3264 0 0,'-52'-4'5553'0'0,"33"3"-4247"0"0,0 0 0 0 0,0-1 0 0 0,-36-10 0 0 0,54 12-1291 0 0,0-1-1 0 0,0 1 1 0 0,1 0 0 0 0,-1-1 0 0 0,0 1 0 0 0,1 0 0 0 0,-1-1 0 0 0,0 1 0 0 0,1-1 0 0 0,-1 1 0 0 0,0-1 0 0 0,1 0 0 0 0,-1 1-1 0 0,1-1 1 0 0,-1 0 0 0 0,1 1 0 0 0,0-1 0 0 0,-1 0 0 0 0,1 1 0 0 0,-1-1 0 0 0,1 0 0 0 0,0 0 0 0 0,0 0 0 0 0,0 1 0 0 0,-1-1-1 0 0,1 0 1 0 0,0 0 0 0 0,0 0 0 0 0,0 1 0 0 0,0-1 0 0 0,0 0 0 0 0,0 0 0 0 0,1-1 0 0 0,9-23-136 0 0,-8 22 93 0 0,12-16 24 0 0,-12 16 86 0 0,0 1 0 0 0,0-1 0 0 0,0 1 0 0 0,1-1 0 0 0,-1 1 0 0 0,0 0 0 0 0,1 0 0 0 0,3-2 0 0 0,-5 3 993 0 0,2 4-827 0 0,1 3 13 0 0,0 1-1 0 0,-1 0 1 0 0,1 0 0 0 0,-1 0-1 0 0,-1 0 1 0 0,0 1-1 0 0,0-1 1 0 0,0 1 0 0 0,1 9-1 0 0,-1-5 159 0 0,0 0 0 0 0,8 21 0 0 0,5 3-2158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23 1880 0 0,'0'0'239'0'0,"0"-1"1"0"0,0 1-1 0 0,1-1 0 0 0,-1 0 0 0 0,0 1 1 0 0,0-1-1 0 0,0 1 0 0 0,0-1 0 0 0,0 0 1 0 0,0 1-1 0 0,0-1 0 0 0,0 1 0 0 0,0-1 1 0 0,0 0-1 0 0,0 1 0 0 0,0-1 0 0 0,-1 1 1 0 0,1-1-1 0 0,0 0 0 0 0,0 1 0 0 0,-1-1 1 0 0,1 1-1 0 0,0-1 0 0 0,0 1 0 0 0,-1-1 1 0 0,1 1-1 0 0,-1-1 0 0 0,1 1 0 0 0,0 0 1 0 0,-1-1-1 0 0,1 1 0 0 0,-1 0 0 0 0,1-1 1 0 0,-1 1-1 0 0,0-1 0 0 0,-1 0-1316 0 0,-1-2 1669 0 0,0 3-23 0 0,-7 0-38 0 0,8 0-16 0 0,-1 1-34 0 0,-4 0-197 0 0,0 1 0 0 0,0 0 0 0 0,1 0 1 0 0,-1 1-1 0 0,1 0 0 0 0,-1 0 0 0 0,1 0 0 0 0,0 1 1 0 0,0 0-1 0 0,1 0 0 0 0,-1 0 0 0 0,1 1 0 0 0,0 0 1 0 0,-5 5-1 0 0,1 1 105 0 0,1 1 0 0 0,0-1 0 0 0,1 2 0 0 0,0-1 0 0 0,1 1 0 0 0,-6 18 0 0 0,9-23-245 0 0,1 0 0 0 0,0 0 0 0 0,0 0 0 0 0,1 1 0 0 0,0-1 0 0 0,0 1 0 0 0,1-1 0 0 0,0 0 0 0 0,1 1-1 0 0,0-1 1 0 0,0 1 0 0 0,3 8 0 0 0,-2-12-80 0 0,0 1 0 0 0,0-1 0 0 0,1 1 0 0 0,-1-1 0 0 0,1 0 0 0 0,0 0 0 0 0,1 0 0 0 0,-1 0 0 0 0,1 0 0 0 0,0-1 0 0 0,0 0 0 0 0,1 0 0 0 0,-1 0 0 0 0,1 0 0 0 0,0-1 0 0 0,9 5 0 0 0,-4-3-272 0 0,1 0 0 0 0,0-1 0 0 0,1-1 0 0 0,-1 0 0 0 0,0-1 0 0 0,1 0 0 0 0,14 1 0 0 0,-19-3-1064 0 0,0-1 0 0 0,0 1-1 0 0,0-1 1 0 0,-1 0 0 0 0,1-1 0 0 0,0 0-1 0 0,-1 0 1 0 0,1 0 0 0 0,-1-1 0 0 0,0 0-1 0 0,0 0 1 0 0,0 0 0 0 0,8-6 0 0 0,-4 0-650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4288 0 0,'0'0'187'0'0,"0"0"-1"0"0,1 1 0 0 0,-1-1 1 0 0,1 0-1 0 0,-1 1 0 0 0,0-1 0 0 0,1 0 1 0 0,-1 1-1 0 0,0-1 0 0 0,1 1 1 0 0,-1-1-1 0 0,0 1 0 0 0,0-1 1 0 0,0 1-1 0 0,1-1 0 0 0,-1 1 0 0 0,0-1 1 0 0,0 1-1 0 0,0-1 0 0 0,0 1 1 0 0,0-1-1 0 0,0 1 0 0 0,0-1 0 0 0,0 1 1 0 0,0-1-1 0 0,0 1 0 0 0,0-1 1 0 0,0 1-1 0 0,0 0 0 0 0,-16 14 2943 0 0,-6 4 7 0 0,-37 41 1 0 0,50-49-3273 0 0,-31 35 1176 0 0,25-34-5356 0 0,0-3-5050 0 0,-8-3 5085 0 0,9-3 2409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2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3 716 0 0,'0'0'1013'0'0,"3"-1"-733"0"0,10 0-11 0 0,-10 1 516 0 0,1 0-528 0 0,25 0 795 0 0,-27 0-806 0 0,1 0-32 0 0,155 8 2537 0 0,-111-10-2195 0 0,-45 1-523 0 0,1 1 20 0 0,28 0 192 0 0,-28 0-171 0 0,14 0 431 0 0,2-2 223 0 0,-30 1-455 0 0,-56 2-287 0 0,31-1 190 0 0,-25 3-117 0 0,59-2 29 0 0,0 0-47 0 0,-5 1-27 0 0,7-2-15 0 0,0 0 0 0 0,0 0 0 0 0,0 0 1 0 0,0 0-1 0 0,1 0 0 0 0,-1 0 0 0 0,0 0 1 0 0,0 0-1 0 0,0 0 0 0 0,0 0 0 0 0,0 0 0 0 0,0 0 1 0 0,0 0-1 0 0,0 0 0 0 0,0 0 0 0 0,0 0 1 0 0,0 0-1 0 0,0 0 0 0 0,0 0 0 0 0,0 0 0 0 0,1 0 1 0 0,-1 0-1 0 0,0 1 0 0 0,0-1 0 0 0,0 0 0 0 0,0 0 1 0 0,0 0-1 0 0,0 0 0 0 0,0 0 0 0 0,0 0 1 0 0,0 0-1 0 0,0 0 0 0 0,0 0 0 0 0,0 0 0 0 0,0 0 1 0 0,0 0-1 0 0,0 0 0 0 0,0 0 0 0 0,0 1 1 0 0,0-1-1 0 0,0 0 0 0 0,0 0 0 0 0,0 0 0 0 0,0 0 1 0 0,0 0-1 0 0,0 0 0 0 0,0 0 0 0 0,0 0 1 0 0,0 0-1 0 0,0 0 0 0 0,0 0 0 0 0,0 0 0 0 0,0 0 1 0 0,0 1-1 0 0,0-1 0 0 0,0 0 0 0 0,0 0 1 0 0,0 0-1 0 0,0 0 0 0 0,0 0 0 0 0,0 0 0 0 0,-1 0 1 0 0,1 0-1 0 0,0 0 0 0 0,0 0 0 0 0,0 0 1 0 0,23 7 37 0 0,-18-5-28 0 0,-2-1 11 0 0,9 1 82 0 0,-1 1 0 0 0,18 7 0 0 0,-28-9 8 0 0,9 5 377 0 0,-10-6-511 0 0,1 0 1 0 0,-1 1-1 0 0,0-1 1 0 0,0 0 0 0 0,1 0-1 0 0,-1 0 1 0 0,0 0-1 0 0,0 0 1 0 0,0 0-1 0 0,1 1 1 0 0,-1-1-1 0 0,0 0 1 0 0,0 0-1 0 0,0 0 1 0 0,1 0-1 0 0,-1 1 1 0 0,0-1-1 0 0,0 0 1 0 0,0 0-1 0 0,0 1 1 0 0,0-1-1 0 0,0 0 1 0 0,0 0-1 0 0,1 1 1 0 0,-1-1-1 0 0,0 0 1 0 0,0 0-1 0 0,0 1 1 0 0,0-1-1 0 0,0 0 1 0 0,0 0-1 0 0,0 1 1 0 0,0-1-1 0 0,0 0 1 0 0,0 0-1 0 0,0 1 1 0 0,-1-1-1 0 0,1 0 1 0 0,0 0-1 0 0,0 1 1 0 0,0-1-1 0 0,0 0 1 0 0,0 0-1 0 0,0 0 1 0 0,0 1-1 0 0,-1-1 1 0 0,1 0-1 0 0,0 0 1 0 0,0 1-1 0 0,-17 4-2264 0 0,12-3-97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19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136 130 3776 0 0,'0'0'1176'0'0,"14"-5"4888"0"0,0 2-1601 0 0,-18 1-1880 0 0,-34 4-1801 0 0,29-1-710 0 0,1-1-1 0 0,-1 0 1 0 0,1 0-1 0 0,-1-1 0 0 0,-15-3 1 0 0,21 3-57 0 0,0 0 0 0 0,-1 0 0 0 0,1-1 0 0 0,0 1 0 0 0,-1-1 0 0 0,1 1 0 0 0,0-1 0 0 0,0 0 0 0 0,1 0 0 0 0,-1 0 0 0 0,0-1 0 0 0,1 1 0 0 0,-1-1 0 0 0,1 0 0 0 0,0 1-1 0 0,0-1 1 0 0,-2-3 0 0 0,3 4-10 0 0,1 0-1 0 0,-1 0 1 0 0,1 0-1 0 0,0 1 1 0 0,-1-1-1 0 0,1 0 1 0 0,0 0-1 0 0,0 0 1 0 0,0 0-1 0 0,1 0 1 0 0,0-2-1 0 0,-1 2 4 0 0,0-1-3 0 0,11-20-22 0 0,-2 6-39 0 0,-9 17 104 0 0,0-1 0 0 0,0 1 0 0 0,0-1-1 0 0,1 1 1 0 0,-1-1 0 0 0,0 1 0 0 0,0 0-1 0 0,1-1 1 0 0,-1 1 0 0 0,0-1 0 0 0,1 1-1 0 0,-1 0 1 0 0,0-1 0 0 0,1 1 0 0 0,-1 0-1 0 0,0-1 1 0 0,1 1 0 0 0,-1 0 0 0 0,1-1-1 0 0,-1 1 1 0 0,1 0 0 0 0,-1 0 0 0 0,0 0-1 0 0,1-1 1 0 0,-1 1 0 0 0,1 0 0 0 0,0 0-1 0 0,8 15 319 0 0,-1 0 0 0 0,-1 0 0 0 0,8 23 0 0 0,-12-27-192 0 0,1-1 0 0 0,0 0 1 0 0,0 0-1 0 0,2 0 0 0 0,6 11 1 0 0,-1-3-5 0 0,-8-13-1628 0 0,4 4 4175 0 0,-2-3-2731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2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3152 0 0,'0'0'8512'0'0,"4"4"-7719"0"0,4 7-41 0 0,-1 0-1 0 0,0 0 1 0 0,-1 1-1 0 0,0 0 1 0 0,7 21-1 0 0,4 12 655 0 0,26 48 1 0 0,-30-67-1075 0 0,9 21 271 0 0,-21-45-634 0 0,0 0-279 0 0,3 1 762 0 0,-2-31-7594 0 0,-4 4 4313 0 0,-7-47 0 0 0,5 58 2149 0 0,-1 0 0 0 0,0 0 0 0 0,-13-21 0 0 0,-25-32 1390 0 0,40 61-414 0 0,1 0 0 0 0,0 0 0 0 0,0 0 0 0 0,1-1 0 0 0,-1 1 0 0 0,1 0-1 0 0,0-1 1 0 0,1 1 0 0 0,-1 0 0 0 0,1-1 0 0 0,0 1 0 0 0,1-7 0 0 0,-1-1 608 0 0,3-24 1063 0 0,-2 35-1725 0 0,8-22 1154 0 0,-6 22-1285 0 0,0 0 0 0 0,0 0 0 0 0,0 0 1 0 0,0 1-1 0 0,1-1 0 0 0,-1 1 1 0 0,0 0-1 0 0,1 0 0 0 0,-1 0 0 0 0,1 0 1 0 0,-1 0-1 0 0,1 1 0 0 0,-1 0 0 0 0,1 0 1 0 0,-1 0-1 0 0,5 0 0 0 0,-6 0 56 0 0,2 1 25 0 0,11 0 81 0 0,-1 2 0 0 0,1 0 0 0 0,-1 1 0 0 0,0 0 0 0 0,18 9 0 0 0,65 37 834 0 0,-87-43-972 0 0,0 0-1 0 0,-1 0 0 0 0,0 0 0 0 0,-1 1 0 0 0,1 1 1 0 0,-1 0-1 0 0,-1 0 0 0 0,0 0 0 0 0,0 1 0 0 0,-1 0 1 0 0,0 0-1 0 0,-1 0 0 0 0,0 1 0 0 0,3 11 0 0 0,-7-18-83 0 0,0 1 0 0 0,0-1 0 0 0,-1 0 0 0 0,1 0 1 0 0,-1 1-1 0 0,0-1 0 0 0,-1 0 0 0 0,0 9 0 0 0,0-9-145 0 0,0 0 0 0 0,0 1 0 0 0,-1-1 0 0 0,1 0 0 0 0,-1 0 1 0 0,0 0-1 0 0,0 0 0 0 0,0 0 0 0 0,-1 0 0 0 0,1 0 0 0 0,-1-1 0 0 0,0 1 1 0 0,0-1-1 0 0,0 0 0 0 0,0 0 0 0 0,-1 0 0 0 0,1 0 0 0 0,-1-1 0 0 0,0 1 1 0 0,0-1-1 0 0,-7 3 0 0 0,1-1-1069 0 0,-20 3-9517 0 0,11-8 4005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3296 0 0,'0'0'10326'0'0,"0"6"-9657"0"0,4 47 1637 0 0,-4 12-436 0 0,3 0 0 0 0,3 0-1 0 0,21 95 1 0 0,-13-74-1090 0 0,-7-36-457 0 0,-7-47-252 0 0,1 2 10 0 0,-1-4-114 0 0,0 0 0 0 0,0 0 0 0 0,0 0 0 0 0,0 0 0 0 0,0-1 0 0 0,0 1 0 0 0,0 0 0 0 0,0 0 0 0 0,0 0 0 0 0,0 0-1 0 0,1 0 1 0 0,-1 0 0 0 0,0 0 0 0 0,1 0 0 0 0,-1-1 0 0 0,1 1 0 0 0,-1 0 0 0 0,1 0 0 0 0,-1-1 0 0 0,2 2 0 0 0,0-2-371 0 0,-1 0-1 0 0,1 0 1 0 0,0-1-1 0 0,0 1 1 0 0,-1-1 0 0 0,1 1-1 0 0,-1-1 1 0 0,1 1-1 0 0,0-1 1 0 0,-1 0 0 0 0,1 0-1 0 0,-1 0 1 0 0,0 0-1 0 0,1 0 1 0 0,-1 0 0 0 0,0 0-1 0 0,0-1 1 0 0,1 1-1 0 0,-1 0 1 0 0,0-1 0 0 0,0 1-1 0 0,1-3 1 0 0,2-4-2339 0 0,0-1 1 0 0,-1 1-1 0 0,4-12 1 0 0,-4 11 1026 0 0,0-1-146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2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4952 0 0,'0'0'4058'0'0,"11"-1"2923"0"0,-5 13-6099 0 0,1 0 0 0 0,-2 1 0 0 0,0 0 0 0 0,4 15 0 0 0,7 42 1740 0 0,10 99-1 0 0,-57-312-3542 0 0,28 132 834 0 0,0-1-1 0 0,1 1 1 0 0,1-1-1 0 0,0 1 1 0 0,0-1 0 0 0,1 0-1 0 0,1 1 1 0 0,0-1-1 0 0,1 0 1 0 0,0 1 0 0 0,0 0-1 0 0,2-1 1 0 0,-1 1 0 0 0,8-15-1 0 0,-10 21 36 0 0,1 0 55 0 0,15-5-57 0 0,-13 8 46 0 0,0 0 0 0 0,1 1 0 0 0,-1 0 0 0 0,1 0 0 0 0,-1 0 0 0 0,10 0 0 0 0,-12 1 1 0 0,3 1 7 0 0,0 0 17 0 0,0 0 8 0 0,0 0-1 0 0,0 0 1 0 0,0 1-1 0 0,0-1 1 0 0,-1 1-1 0 0,1 0 1 0 0,-1 0-1 0 0,0 1 1 0 0,1 0 0 0 0,-1-1-1 0 0,0 1 1 0 0,5 5-1 0 0,-5-5 18 0 0,-3 0-48 0 0,4 14 108 0 0,-4-14-86 0 0,-1-2-12 0 0,0 0 1 0 0,0 1-1 0 0,0-1 1 0 0,-1 0-1 0 0,1 0 1 0 0,0 1-1 0 0,-1-1 1 0 0,1 0-1 0 0,0 0 1 0 0,-1 1-1 0 0,0-1 1 0 0,-1 2-1 0 0,-14 16 89 0 0,15-19-114 0 0,1 0 1 0 0,-1 1-1 0 0,1-1 1 0 0,-1 0-1 0 0,1 1 1 0 0,-1-1 0 0 0,0 0-1 0 0,1 1 1 0 0,0-1-1 0 0,-1 1 1 0 0,1-1-1 0 0,-1 1 1 0 0,1-1-1 0 0,-1 1 1 0 0,1 0-1 0 0,0-1 1 0 0,0 1-1 0 0,-1-1 1 0 0,1 1-1 0 0,0 0 1 0 0,0-1-1 0 0,-1 1 1 0 0,1-1-1 0 0,0 1 1 0 0,0 0-1 0 0,0-1 1 0 0,0 1-1 0 0,0 1 1 0 0,9 5-21 0 0,0 0-1 0 0,1 0 1 0 0,-1-1 0 0 0,1-1 0 0 0,0 1 0 0 0,21 7 0 0 0,-12-6 41 0 0,24 16 1 0 0,-40-21 76 0 0,0 1 0 0 0,0 0 1 0 0,-1 0-1 0 0,1 0 0 0 0,-1 0 0 0 0,0 0 0 0 0,0 0 0 0 0,0 0 0 0 0,-1 1 0 0 0,1-1 1 0 0,-1 1-1 0 0,2 7 0 0 0,-3-8 7 0 0,0 1 0 0 0,-1-1 0 0 0,1 1 0 0 0,-1-1 0 0 0,0 0 0 0 0,0 1 0 0 0,0-1 0 0 0,-1 0 0 0 0,1 0 0 0 0,-1 0 0 0 0,0 0 0 0 0,0 0 0 0 0,0 0 0 0 0,0 0 0 0 0,0-1 0 0 0,-1 1 0 0 0,1-1 0 0 0,-1 0 0 0 0,-3 3 0 0 0,-4 3-55 0 0,-2-1 0 0 0,1 0-1 0 0,-18 7 1 0 0,27-13-44 0 0,-17 6 652 0 0,1-5-5797 0 0,17-2 4634 0 0,0 0 0 0 0,0 0-1 0 0,0 0 1 0 0,0 0 0 0 0,1 0 0 0 0,-1 0 0 0 0,0 0 0 0 0,0-1 0 0 0,0 1-1 0 0,0 0 1 0 0,1-1 0 0 0,-1 1 0 0 0,0 0 0 0 0,1-1 0 0 0,-1 1 0 0 0,0-1-1 0 0,0 1 1 0 0,1-1 0 0 0,-1 1 0 0 0,1-1 0 0 0,-1 0 0 0 0,1 1 0 0 0,-1-1-1 0 0,1 0 1 0 0,-1 1 0 0 0,1-1 0 0 0,-1 0 0 0 0,1 0 0 0 0,0 1 0 0 0,-1-1-1 0 0,1 0 1 0 0,0 0 0 0 0,0 0 0 0 0,0-1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2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14 3264 0 0,'2'-8'11539'0'0,"-4"8"-11427"0"0,0 0-57 0 0,1 0-1 0 0,-1 0 0 0 0,1 0 0 0 0,0-1 0 0 0,-1 1 1 0 0,1 0-1 0 0,-1-1 0 0 0,1 1 0 0 0,0 0 0 0 0,-1-1 1 0 0,1 0-1 0 0,-2-1 425 0 0,-28 18 950 0 0,11-7-771 0 0,14-5-427 0 0,0 1 0 0 0,0-1 0 0 0,1 1 0 0 0,-1 1 0 0 0,2-1 0 0 0,-1 1 0 0 0,0 0 0 0 0,1 0 0 0 0,0 1 0 0 0,1-1 0 0 0,-1 1 0 0 0,1 0 0 0 0,0-1 0 0 0,1 1 0 0 0,0 1 0 0 0,-2 12 0 0 0,2-14-106 0 0,1 0-1 0 0,1 0 1 0 0,-1 0-1 0 0,1 0 0 0 0,0 0 1 0 0,1 0-1 0 0,-1 0 1 0 0,1 0-1 0 0,1 0 1 0 0,-1 0-1 0 0,1 0 0 0 0,0 0 1 0 0,0-1-1 0 0,0 1 1 0 0,1-1-1 0 0,0 1 1 0 0,0-1-1 0 0,0 0 0 0 0,8 9 1 0 0,-4-7-74 0 0,0-1 0 0 0,0 0 0 0 0,1 0 0 0 0,-1-1 0 0 0,1 0 0 0 0,0 0 0 0 0,1 0 0 0 0,-1-1 0 0 0,1-1 0 0 0,0 0 0 0 0,17 5 0 0 0,33 2 502 0 0,-46-9-1863 0 0,0 0 0 0 0,20-2 1 0 0,-24 0-267 0 0,-1-1 0 0 0,1 1 0 0 0,0-2 0 0 0,12-3 0 0 0,-14 3-307 0 0,0-1 0 0 0,0 1 0 0 0,0-1 0 0 0,-1 0 0 0 0,11-10 0 0 0,-6 6-131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2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4196 0 0,'0'0'10092'0'0,"-3"5"-9397"0"0,-1 3-353 0 0,-12 19 1649 0 0,2 0 0 0 0,-22 59-1 0 0,32-70-1671 0 0,-2 1 154 0 0,0-7-6516 0 0,-9-4-5177 0 0,6-5 9060 0 0,7 0 230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25 1164 0 0,'0'0'3136'0'0,"-3"0"-2741"0"0,-41 16 4002 0 0,42-15-3257 0 0,-4 3-241 0 0,-3 1-36 0 0,9-5-819 0 0,0 0 0 0 0,0 0 1 0 0,0 0-1 0 0,-1 0 0 0 0,1 0 1 0 0,0 0-1 0 0,0 0 0 0 0,0 0 0 0 0,0 0 1 0 0,0 0-1 0 0,0 0 0 0 0,0 0 0 0 0,0 0 1 0 0,0 1-1 0 0,0-1 0 0 0,0 0 0 0 0,-1 0 1 0 0,1 0-1 0 0,0 0 0 0 0,0 0 1 0 0,0 0-1 0 0,0 0 0 0 0,0 0 0 0 0,0 1 1 0 0,0-1-1 0 0,0 0 0 0 0,0 0 0 0 0,0 0 1 0 0,0 0-1 0 0,0 0 0 0 0,0 0 1 0 0,0 0-1 0 0,0 1 0 0 0,0-1 0 0 0,0 0 1 0 0,0 0-1 0 0,0 0 0 0 0,0 0 0 0 0,0 0 1 0 0,0 0-1 0 0,1 0 0 0 0,-1 0 0 0 0,0 1 1 0 0,0-1-1 0 0,0 0 0 0 0,0 0 1 0 0,0 0-1 0 0,0 0 0 0 0,0 0 0 0 0,0 0 1 0 0,0 0-1 0 0,0 0 0 0 0,0 0 0 0 0,1 0 1 0 0,4 3 10 0 0,0-1-1 0 0,0 1 1 0 0,1-1 0 0 0,-1-1 0 0 0,1 1 0 0 0,-1-1 0 0 0,1 0 0 0 0,11 0 0 0 0,141 3 536 0 0,-1-7 0 0 0,237-34 0 0 0,-164 14-288 0 0,-97 14-285 0 0,-64 7 52 0 0,-70 2-76 0 0,0 0 1 0 0,-1 0 0 0 0,1 0-1 0 0,0 0 1 0 0,0 0-1 0 0,-1 0 1 0 0,1 0-1 0 0,0 1 1 0 0,0-1-1 0 0,0 1 1 0 0,0-1 0 0 0,-1 1-1 0 0,1-1 1 0 0,-2 2-1 0 0,2-1-1 0 0,-1 0-1 0 0,0 0 0 0 0,0 0 0 0 0,0 0 1 0 0,-1 0-1 0 0,1 0 0 0 0,0-1 1 0 0,0 1-1 0 0,-3-1 0 0 0,-40 8-189 0 0,28-5 135 0 0,-305 38-706 0 0,299-38 712 0 0,0 0 0 0 0,-24 8-1 0 0,34-5 46 0 0,12-1 9 0 0,2-4 3 0 0,1 0 0 0 0,-1 0 0 0 0,0 0 0 0 0,1 0 0 0 0,-1-1-1 0 0,1 1 1 0 0,0 0 0 0 0,-1-1 0 0 0,1 1 0 0 0,-1-1 0 0 0,3 1 0 0 0,53 6-48 0 0,37-2 36 0 0,-47 0 50 0 0,-45-4 17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 1124 0 0,'0'0'1038'0'0,"3"0"-455"0"0,25-5 2795 0 0,-26 4-2500 0 0,16-5 5926 0 0,-23 5-5646 0 0,-13 0-2058 0 0,15 1 1354 0 0,-4 0-236 0 0,4 0-176 0 0,-9 2 50 0 0,9-1 9 0 0,0-1-63 0 0,-10 0 22 0 0,-30 3 326 0 0,41-2-340 0 0,-30 2 197 0 0,31-3-239 0 0,1 0-1 0 0,-1 0 0 0 0,1 0 1 0 0,0 0-1 0 0,-1 0 0 0 0,1 1 0 0 0,0-1 1 0 0,-1 0-1 0 0,1 0 0 0 0,0 0 1 0 0,-1 0-1 0 0,1 1 0 0 0,0-1 0 0 0,-1 0 1 0 0,1 0-1 0 0,0 0 0 0 0,-1 1 0 0 0,1-1 1 0 0,0 0-1 0 0,0 0 0 0 0,0 1 1 0 0,-1-1-1 0 0,1 0 0 0 0,0 1 0 0 0,0-1 1 0 0,0 0-1 0 0,-1 1 0 0 0,1-1 1 0 0,0 0-1 0 0,0 1 0 0 0,0-1 0 0 0,0 1 1 0 0,0-1-1 0 0,0 0 0 0 0,0 1 0 0 0,0-1 1 0 0,0 0-1 0 0,0 1 0 0 0,0-1 1 0 0,0 1-1 0 0,1 1-3 0 0,0-1 0 0 0,0 0-1 0 0,1 0 1 0 0,-1 0 0 0 0,0 0 0 0 0,0 0 0 0 0,1 0 0 0 0,-1 0 0 0 0,1 0-1 0 0,1 1 1 0 0,51 19-134 0 0,-43-17 126 0 0,45 18-68 0 0,-54-21 62 0 0,22 9 19 0 0,-22-9 7 0 0,2 2-14 0 0,13 3 41 0 0,-15-5 189 0 0,-34 3-96 0 0,26-4-81 0 0,-9 0 37 0 0,-20 2 132 0 0,32-2-209 0 0,-42 0 264 0 0,42 0-366 0 0,-7-1-215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2352 0 0,'0'0'12831'0'0,"-7"1"-12681"0"0,-22 1 345 0 0,-1 1 0 0 0,-52 13 0 0 0,71-13-336 0 0,1 1 0 0 0,-1 1 0 0 0,-13 7 1 0 0,20-10-97 0 0,1 0 0 0 0,-1 1 1 0 0,1-1-1 0 0,0 1 0 0 0,0 0 1 0 0,0-1-1 0 0,0 1 1 0 0,0 0-1 0 0,1 1 0 0 0,-1-1 1 0 0,1 1-1 0 0,0-1 0 0 0,-2 5 1 0 0,3-6 85 0 0,-1 16 524 0 0,2-13-615 0 0,1 0 0 0 0,0 0-1 0 0,0 0 1 0 0,1 0-1 0 0,-1 0 1 0 0,1 0 0 0 0,0 0-1 0 0,1 0 1 0 0,-1-1-1 0 0,1 1 1 0 0,0-1 0 0 0,0 1-1 0 0,0-1 1 0 0,0 0 0 0 0,1 0-1 0 0,0-1 1 0 0,0 1-1 0 0,0-1 1 0 0,7 5 0 0 0,1 0 120 0 0,0 0 1 0 0,1-1 0 0 0,0-1-1 0 0,0 0 1 0 0,25 7 0 0 0,-28-10-181 0 0,8 3-67 0 0,1-1 0 0 0,0-1 0 0 0,0-1 0 0 0,33 2 0 0 0,12-9-3271 0 0,-54 3 1410 0 0,0-1 1 0 0,-1 0-1 0 0,1-1 1 0 0,0 0 0 0 0,-1 0-1 0 0,0-1 1 0 0,10-6-1 0 0,-9 3 32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3376 0 0,'0'0'10293'0'0,"-3"6"-9722"0"0,-27 49 2553 0 0,25-44-2543 0 0,0-1 1 0 0,1 0-1 0 0,-2 12 1 0 0,-13 29 746 0 0,-9 1-433 0 0,28-50-856 0 0,-9 14 993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7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76 2516 0 0,'0'0'6054'0'0,"-7"-1"-5484"0"0,-56-2 1232 0 0,27 3 15 0 0,-62-10 0 0 0,95 9-1690 0 0,3 1-92 0 0,-1 0 0 0 0,0-1 0 0 0,1 1 0 0 0,-1 0 0 0 0,0-1 0 0 0,1 1 0 0 0,-1 0 0 0 0,0-1 0 0 0,1 1 1 0 0,-1-1-1 0 0,1 1 0 0 0,-1-1 0 0 0,0 0 0 0 0,1 1 0 0 0,-1-2 0 0 0,10-24 318 0 0,-8 23-295 0 0,26-20 1043 0 0,-26 22-1016 0 0,0 1 0 0 0,0 0-1 0 0,0 0 1 0 0,0 0 0 0 0,0 0-1 0 0,0 0 1 0 0,0 0 0 0 0,0 0 0 0 0,0 1-1 0 0,0-1 1 0 0,0 0 0 0 0,0 1-1 0 0,0-1 1 0 0,-1 0 0 0 0,1 1 0 0 0,0-1-1 0 0,0 1 1 0 0,0-1 0 0 0,0 1-1 0 0,0 0 1 0 0,-1-1 0 0 0,1 1 0 0 0,1 1-1 0 0,-1-1-209 0 0,2 1 322 0 0,9 38 1465 0 0,24 71 552 0 0,-35-110-2126 0 0,0 2-27 0 0,0-1-179 0 0,1 0-1 0 0,-1-1 1 0 0,0 1-1 0 0,1 0 1 0 0,-1 0-1 0 0,1-1 1 0 0,0 1 0 0 0,-1-1-1 0 0,1 1 1 0 0,0-1-1 0 0,0 0 1 0 0,0 1-1 0 0,4 0 1 0 0,-4-1-839 0 0,-1-1 591 0 0,-1 1-1 0 0,1-1 1 0 0,0 0-1 0 0,-1 0 1 0 0,1 0-1 0 0,-1 0 1 0 0,1 0 0 0 0,0 0-1 0 0,-1 0 1 0 0,1 0-1 0 0,0 0 1 0 0,-1 0-1 0 0,1 0 1 0 0,-1 0-1 0 0,1 0 1 0 0,0 0-1 0 0,-1-1 1 0 0,1 1-1 0 0,-1 0 1 0 0,1 0 0 0 0,0-1-1 0 0,-1 1 1 0 0,1 0-1 0 0,-1-1 1 0 0,1 0-1 0 0,15-10-6039 0 0,-10 0 4342 0 0,-1 2 167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3448 0 0,'0'0'9755'0'0,"1"4"-8821"0"0,1 77 4433 0 0,-3-59-4680 0 0,1-1 0 0 0,1 1-1 0 0,1-1 1 0 0,1 0 0 0 0,10 38 0 0 0,-10-52-564 0 0,0 0 0 0 0,0 0 1 0 0,1-1-1 0 0,0 1 0 0 0,1-1 0 0 0,-1 0 1 0 0,9 9-1 0 0,-12-14-50 0 0,-1-1-79 0 0,0 0 0 0 0,0 1 0 0 0,0-1-1 0 0,0 0 1 0 0,1 0 0 0 0,-1 1 0 0 0,0-1-1 0 0,0 0 1 0 0,0 0 0 0 0,0 0 0 0 0,0 1-1 0 0,0-1 1 0 0,1 0 0 0 0,-1 0 0 0 0,0 0-1 0 0,0 0 1 0 0,0 1 0 0 0,0-1 0 0 0,1 0-1 0 0,-1 0 1 0 0,0 0 0 0 0,0 0 0 0 0,0 0-1 0 0,1 0 1 0 0,-1 0 0 0 0,0 0 0 0 0,0 1-1 0 0,1-1 1 0 0,-1 0 0 0 0,0 0 0 0 0,0 0-1 0 0,1 0 1 0 0,-1 0 0 0 0,0 0 0 0 0,0 0-1 0 0,0 0 1 0 0,1 0 0 0 0,-1-1 0 0 0,0 1-1 0 0,0 0 1 0 0,1 0 0 0 0,-1 0 0 0 0,0 0-1 0 0,0 0 1 0 0,0 0 0 0 0,1 0 0 0 0,-1 0-1 0 0,0-1 1 0 0,0-6-83 0 0,-1-1-1 0 0,0 0 1 0 0,0 1-1 0 0,-1-1 0 0 0,-3-9 1 0 0,1 1-42 0 0,1 1 1 0 0,1 0-1 0 0,0-1 0 0 0,1 1 1 0 0,1-1-1 0 0,2-23 1 0 0,-1-30-33 0 0,-2 56 120 0 0,1-1-1 0 0,1 1 1 0 0,0-1 0 0 0,1 1-1 0 0,0 0 1 0 0,8-26 0 0 0,-4 31 13 0 0,0 3 52 0 0,-4 2-25 0 0,0 1 0 0 0,0 0 0 0 0,0 1 0 0 0,0-1 0 0 0,0 0 0 0 0,0 1 0 0 0,1-1 0 0 0,-1 1 0 0 0,1 0 0 0 0,-1-1 0 0 0,1 1 0 0 0,-1 0-1 0 0,1 1 1 0 0,0-1 0 0 0,-1 0 0 0 0,1 1 0 0 0,0 0 0 0 0,0-1 0 0 0,-1 1 0 0 0,1 0 0 0 0,5 1 0 0 0,-2-1 10 0 0,-1 1 6 0 0,1-1 0 0 0,0 1-1 0 0,0 0 1 0 0,-1 1 0 0 0,1-1 0 0 0,-1 1-1 0 0,1 0 1 0 0,-1 0 0 0 0,0 1-1 0 0,0 0 1 0 0,7 4 0 0 0,-4-1 0 0 0,0 0 1 0 0,0 1-1 0 0,-1 0 1 0 0,0 0-1 0 0,6 8 1 0 0,-11-13-1 0 0,-1-1 1 0 0,1 1-1 0 0,-1 0 0 0 0,0-1 1 0 0,1 1-1 0 0,-1 0 1 0 0,0 0-1 0 0,0 0 0 0 0,0 0 1 0 0,0 0-1 0 0,-1 0 1 0 0,1 0-1 0 0,0 0 0 0 0,-1 0 1 0 0,0 1-1 0 0,1-1 1 0 0,-1 4-1 0 0,0-6-5 0 0,0 2 2 0 0,0 0 0 0 0,0 0 0 0 0,-1 0-1 0 0,1 0 1 0 0,0 0 0 0 0,-1 0 0 0 0,1 0 0 0 0,-1 0 0 0 0,0-1-1 0 0,0 1 1 0 0,0 0 0 0 0,0 0 0 0 0,0-1 0 0 0,-1 3 0 0 0,-24 19 211 0 0,3-4-163 0 0,22-18-77 0 0,1-1 19 0 0,-1 0 0 0 0,1 0 0 0 0,0 0 0 0 0,0 0 0 0 0,-1 0 0 0 0,1 0 0 0 0,0 1 0 0 0,0-1 0 0 0,-1 0 0 0 0,1 0 0 0 0,0 0 0 0 0,0 0 0 0 0,0 0 0 0 0,-1 1 1 0 0,1-1-1 0 0,0 0 0 0 0,0 0 0 0 0,0 0 0 0 0,0 1 0 0 0,0-1 0 0 0,-1 0 0 0 0,1 0 0 0 0,0 0 0 0 0,0 1 0 0 0,0-1 0 0 0,0 0 0 0 0,0 0 0 0 0,0 1 0 0 0,0-1 0 0 0,0 0 0 0 0,0 0 0 0 0,0 1 0 0 0,0-1 0 0 0,0 0 0 0 0,0 0 0 0 0,0 1 0 0 0,0-1 0 0 0,0 0 0 0 0,0 0 0 0 0,0 1 0 0 0,0-1 0 0 0,0 0 0 0 0,0 0 0 0 0,1 1 0 0 0,-1-1 0 0 0,0 0 0 0 0,0 0 0 0 0,0 0 0 0 0,0 1 0 0 0,1-1 0 0 0,15 6 3 0 0,-1-1 0 0 0,2-1-1 0 0,16 2 1 0 0,-11-2-36 0 0,37 12 0 0 0,-50-12 34 0 0,0-1 0 0 0,0 2-1 0 0,-1-1 1 0 0,0 1 0 0 0,0 0 0 0 0,0 1 0 0 0,12 10 0 0 0,-18-14 44 0 0,0 0 0 0 0,0 0 0 0 0,-1 1 0 0 0,1-1 0 0 0,-1 0 0 0 0,1 1-1 0 0,-1-1 1 0 0,0 1 0 0 0,1-1 0 0 0,-1 1 0 0 0,-1-1 0 0 0,1 1 0 0 0,0 0 0 0 0,-1 0 0 0 0,1-1 0 0 0,-1 1 0 0 0,0 0 0 0 0,0 0 0 0 0,0 0 0 0 0,0-1 0 0 0,0 1 0 0 0,-1 0 0 0 0,1 0 0 0 0,-1-1 0 0 0,0 1 0 0 0,0 0-1 0 0,0-1 1 0 0,0 1 0 0 0,-2 2 0 0 0,0 1 30 0 0,0 0 0 0 0,-1-1 0 0 0,0 0 0 0 0,0 1 0 0 0,-1-1 0 0 0,1-1 0 0 0,-1 1 0 0 0,0-1 0 0 0,0 0 0 0 0,0 0-1 0 0,-10 6 1 0 0,11-8-162 0 0,0 0 0 0 0,-1 1 0 0 0,1-1 0 0 0,0-1 0 0 0,-1 1 0 0 0,1-1 0 0 0,-1 1 0 0 0,1-1 0 0 0,-8 0 0 0 0,11 0 67 0 0,-2-1-457 0 0,0 0-204 0 0,-14-3-2711 0 0,15 2 2401 0 0,0 1 1 0 0,0-1 0 0 0,0 0 0 0 0,0 0 0 0 0,0 0 0 0 0,1 0-1 0 0,-1 0 1 0 0,0 0 0 0 0,1 0 0 0 0,-1-1 0 0 0,1 1 0 0 0,-1-1 0 0 0,1 1-1 0 0,0-1 1 0 0,0 1 0 0 0,-2-4 0 0 0,-3-6-1025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15:3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3172 0 0,'0'0'12249'0'0,"-3"6"-11689"0"0,-3 4 100 0 0,-1 1 0 0 0,0-1 0 0 0,-10 12-1 0 0,7-10 12 0 0,1-1 0 0 0,-16 25 0 0 0,11-15-150 0 0,4-4-559 0 0,0-3-2159 0 0,-8-3-10890 0 0,11-12 10214 0 0,-8 1 986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4236 0 0,'0'0'2371'0'0,"9"-3"-594"0"0,-4 6 2403 0 0,-2 2-3678 0 0,0 0 0 0 0,-1 1 0 0 0,0-1 0 0 0,0 1 0 0 0,0-1 0 0 0,-1 1-1 0 0,1 11 1 0 0,2 47 1603 0 0,-2-21-937 0 0,12 186 3030 0 0,-11-208-3747 0 0,1 1 0 0 0,0-1 0 0 0,2 0 0 0 0,1-1 0 0 0,17 39 0 0 0,-23-57-356 0 0,-1-2-116 0 0,0 0 0 0 0,0 0-1 0 0,0 0 1 0 0,0 1 0 0 0,0-1 0 0 0,0 0-1 0 0,0 0 1 0 0,0 1 0 0 0,0-1 0 0 0,0 0-1 0 0,0 0 1 0 0,0 0 0 0 0,0 1 0 0 0,0-1-1 0 0,0 0 1 0 0,0 0 0 0 0,0 0 0 0 0,1 1-1 0 0,-1-1 1 0 0,0 0 0 0 0,0 0 0 0 0,0 0-1 0 0,0 1 1 0 0,0-1 0 0 0,1 0 0 0 0,-1 0-1 0 0,0 0 1 0 0,0 0 0 0 0,0 0 0 0 0,0 0-1 0 0,1 1 1 0 0,-1-1 0 0 0,0 0 0 0 0,0 0-1 0 0,0 0 1 0 0,1 0 0 0 0,-1 0 0 0 0,9-3-3226 0 0,6-9-258 0 0,-14 10 2867 0 0,0 1 0 0 0,0-1-1 0 0,0 1 1 0 0,0-1-1 0 0,0 1 1 0 0,-1-1-1 0 0,1 0 1 0 0,0 1-1 0 0,-1-1 1 0 0,0 0 0 0 0,1 1-1 0 0,-1-1 1 0 0,0-2-1 0 0,1 0 405 0 0,3-35-6979 0 0,-1 25 5246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3480 0 0,'4'-1'12252'0'0,"-16"3"-10640"0"0,-29 10-1374 0 0,26-5 318 0 0,0 0-1 0 0,1 1 0 0 0,-1 1 1 0 0,2 0-1 0 0,-1 1 0 0 0,-20 19 1 0 0,26-20-355 0 0,0-1 0 0 0,1 1 0 0 0,0 1 0 0 0,1-1-1 0 0,0 1 1 0 0,1 0 0 0 0,0 1 0 0 0,0-1 0 0 0,1 1 0 0 0,-4 17 0 0 0,6-21-110 0 0,0 0 1 0 0,1 0-1 0 0,1-1 0 0 0,-1 1 1 0 0,1 0-1 0 0,0 0 0 0 0,0 0 1 0 0,1 0-1 0 0,0 0 0 0 0,0 0 0 0 0,1 0 1 0 0,0-1-1 0 0,0 1 0 0 0,6 11 1 0 0,-3-8 10 0 0,-3-5-48 0 0,1 0 0 0 0,0-1 1 0 0,0 1-1 0 0,0-1 0 0 0,1 0 1 0 0,-1 0-1 0 0,1 0 0 0 0,0 0 1 0 0,9 6-1 0 0,-8-5-17 0 0,34 21 268 0 0,-22-16-80 0 0,2 0 0 0 0,-1-2 0 0 0,1 0 0 0 0,0-2 0 0 0,0 0 0 0 0,1 0 0 0 0,36 3 0 0 0,-19-5-169 0 0,-21-2-362 0 0,31-1 1 0 0,-1-8-4696 0 0,-40 4 2894 0 0,0 1 0 0 0,1-1 0 0 0,-1 0 0 0 0,0-1-1 0 0,0 1 1 0 0,-1-1 0 0 0,1 0 0 0 0,8-8 0 0 0,-12 9 1572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3348 0 0,'1'1'12768'0'0,"2"14"-10430"0"0,2 14-3729 0 0,-2-9 3355 0 0,7 71-116 0 0,-9-87-1772 0 0,27 126 1907 0 0,14-24-495 0 0,-41-104-1374 0 0,5 14 90 0 0,-1 3-2043 0 0,-25-58-17556 0 0,14 23 18661 0 0,3 6-1190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 3848 0 0,'-3'-9'1823'0'0,"3"3"3314"0"0,1 4-4759 0 0,0-1 1 0 0,0 1-1 0 0,0-1 1 0 0,0 1-1 0 0,1 0 1 0 0,-1 0-1 0 0,1 0 0 0 0,3-4 1 0 0,-3 4 196 0 0,0 1-37 0 0,7-2 146 0 0,0-1 1 0 0,1 1 0 0 0,0 1 0 0 0,-1-1-1 0 0,16 0 1 0 0,-22 3-348 0 0,1 0 6 0 0,14 2 20 0 0,0 0 0 0 0,0 2 1 0 0,0 0-1 0 0,0 1 1 0 0,-1 0-1 0 0,0 2 1 0 0,0 0-1 0 0,-1 1 1 0 0,0 1-1 0 0,18 12 1 0 0,-18-9-98 0 0,-1 0 0 0 0,0 1 0 0 0,-1 0 1 0 0,0 2-1 0 0,-1-1 0 0 0,-1 2 0 0 0,0-1 0 0 0,10 20 0 0 0,-19-28-141 0 0,0 0 0 0 0,0 0 0 0 0,-1 0 0 0 0,1 0-1 0 0,-2 0 1 0 0,1 0 0 0 0,-1 1 0 0 0,0-1-1 0 0,0 13 1 0 0,-2 5 361 0 0,-6 38 0 0 0,7-62-480 0 0,-3 18 216 0 0,-1 0 1 0 0,-1 0-1 0 0,-11 31 0 0 0,13-42-176 0 0,-1 0 0 0 0,0-1 0 0 0,0 1 0 0 0,0-1 0 0 0,-1 0 0 0 0,0 0 0 0 0,0 0-1 0 0,-1-1 1 0 0,0 0 0 0 0,0 0 0 0 0,-7 6 0 0 0,9-10-227 0 0,1 1 1 0 0,-1-1-1 0 0,1 0 0 0 0,-1 0 1 0 0,0-1-1 0 0,0 1 0 0 0,0-1 1 0 0,1 0-1 0 0,-8 1 0 0 0,-9-1-3407 0 0,18-1 2573 0 0,0 0 0 0 0,-1-1-1 0 0,1 1 1 0 0,0-1 0 0 0,0 0 0 0 0,0 0 0 0 0,0 0 0 0 0,0 0-1 0 0,1 0 1 0 0,-1 0 0 0 0,0 0 0 0 0,0 0 0 0 0,1-1 0 0 0,-4-2-1 0 0,-11-17-6243 0 0,12 12 5519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3192 0 0,'0'0'14542'0'0,"3"5"-14164"0"0,17 33 765 0 0,-1 0-1 0 0,-3 1 1 0 0,-1 1 0 0 0,13 55 0 0 0,4 58 564 0 0,-19-85-364 0 0,-12-62-1126 0 0,0 0-1 0 0,-1 1 1 0 0,0-1-1 0 0,-1 11 0 0 0,0-9-34 0 0,-2 9 18 0 0,0-1 0 0 0,-2 0 0 0 0,0 1 0 0 0,-1-2 0 0 0,0 1 0 0 0,-1-1 0 0 0,-12 19 0 0 0,9-15-168 0 0,-1-1-1 0 0,0-1 1 0 0,-22 26 0 0 0,26-36-1094 0 0,0 0 1 0 0,-1 0-1 0 0,-12 7 0 0 0,12-8-2052 0 0,-1-1 0 0 0,0 0-1 0 0,-18 6 1 0 0,-40 13-6826 0 0,46-18 8025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 2444 0 0,'3'-6'14674'0'0,"-28"58"-13362"0"0,15-24-770 0 0,1 0 0 0 0,1 0 1 0 0,1 1-1 0 0,-3 36 0 0 0,8-44-291 0 0,1 0 1 0 0,2 24 0 0 0,1 2 120 0 0,0-34-253 0 0,0 0 1 0 0,2 0-1 0 0,-1-1 0 0 0,2 1 0 0 0,6 13 0 0 0,-3-9 13 0 0,1 0 0 0 0,0-1 0 0 0,2 0 0 0 0,0 0 0 0 0,0-1 0 0 0,15 14 0 0 0,62 48 479 0 0,-51-47-399 0 0,5 0-347 0 0,-40-29-232 0 0,0 0-371 0 0,0 0 1 0 0,0 0 0 0 0,0-1-1 0 0,0 1 1 0 0,0-1 0 0 0,0 1-1 0 0,0-1 1 0 0,0 0 0 0 0,0 0 0 0 0,0 0-1 0 0,0 0 1 0 0,3 0 0 0 0,-4 0 624 0 0,5-1-5683 0 0,28-4-738 0 0,-31 5 4730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 4256 0 0,'0'0'1315'0'0,"-5"-2"-83"0"0,-21-7 10391 0 0,24 11-11262 0 0,-16 37 1701 0 0,13-27-1712 0 0,0 0-1 0 0,-13 20 1 0 0,13-24-230 0 0,-1 0 0 0 0,0-1 0 0 0,0 1 0 0 0,-1-1 0 0 0,-13 11 0 0 0,19-17-72 0 0,-9 4 37 0 0,9-4-79 0 0,0 0 0 0 0,0 0 0 0 0,0-1 1 0 0,0 1-1 0 0,0 0 0 0 0,0-1 0 0 0,0 1 0 0 0,0-1 1 0 0,0 1-1 0 0,0-1 0 0 0,0 0 0 0 0,-2 1 0 0 0,-8 0-16 0 0,8-1 68 0 0,0-2-48 0 0,-1 1-16 0 0,1 0 7 0 0,0 0 0 0 0,1 0 0 0 0,-1 0 0 0 0,0 0 0 0 0,1-1 0 0 0,-1 1 0 0 0,1-1 0 0 0,-1 1 0 0 0,-3-5 0 0 0,-12-12 103 0 0,5 5-115 0 0,12 11 28 0 0,-3-10 75 0 0,-1-3 672 0 0,4 11-243 0 0,0 1 1 0 0,-1 0 0 0 0,2 0-1 0 0,-1-1 1 0 0,0 1-1 0 0,1 0 1 0 0,-1-6-1 0 0,1 9-516 0 0,0 0 0 0 0,0-1 0 0 0,0 1 0 0 0,0 0 0 0 0,0-1 0 0 0,0 1 0 0 0,0 0 0 0 0,0-1 0 0 0,0 1-1 0 0,0 0 1 0 0,0-1 0 0 0,0 1 0 0 0,0 0 0 0 0,0-1 0 0 0,0 1 0 0 0,0 0 0 0 0,0-1 0 0 0,0 1 0 0 0,1 0 0 0 0,-1-1 0 0 0,0 1 0 0 0,0 0-1 0 0,0 0 1 0 0,1-1 0 0 0,-1 1 0 0 0,0 0 0 0 0,0 0 0 0 0,1-1 0 0 0,-1 1 0 0 0,0 0 0 0 0,0 0 0 0 0,1 0 0 0 0,-1 0 0 0 0,0-1 0 0 0,1 1-1 0 0,-1 0 1 0 0,0 0 0 0 0,1 0 0 0 0,-1 0 0 0 0,0 0 0 0 0,1 0 0 0 0,-1 0 0 0 0,0 0 0 0 0,1 0 0 0 0,-1 0 0 0 0,0 0 0 0 0,1 0 0 0 0,-1 0 0 0 0,0 0-1 0 0,1 0 1 0 0,-1 0 0 0 0,0 0 0 0 0,1 1 0 0 0,-1-1 0 0 0,0 0 0 0 0,1 0 0 0 0,-1 0 0 0 0,0 0 0 0 0,0 1 0 0 0,1-1 0 0 0,-1 0 0 0 0,0 0-1 0 0,0 1 1 0 0,1-1 0 0 0,-1 0 0 0 0,0 0 0 0 0,0 1 0 0 0,14 12 117 0 0,-10-9-32 0 0,5 42 75 0 0,-8-44-115 0 0,2 25 218 0 0,6 24 271 0 0,-6-43-489 0 0,8 33 79 0 0,-10-38-143 0 0,0-1 47 0 0,2 7 48 0 0,14 59 478 0 0,-10-39-377 0 0,-6-27-131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40 454 1984 0 0,'0'0'7358'0'0,"-2"3"-6764"0"0,-2 2-272 0 0,-15 15 8855 0 0,10-17-8375 0 0,8-7-803 0 0,-2-13 11 0 0,2 13 29 0 0,5-29 53 0 0,0 16-110 0 0,1-13 54 0 0,4-62 1 0 0,-1-25 174 0 0,-8 115-233 0 0,7-83 180 0 0,-7 82-131 0 0,2-25 162 0 0,-2 25-147 0 0,0-7-24 0 0,0 8 38 0 0,3-19 645 0 0,-3 20-674 0 0,0 0 0 0 0,0 1-1 0 0,0-1 1 0 0,0 0 0 0 0,0 1 0 0 0,0-1-1 0 0,0 0 1 0 0,0 1 0 0 0,1-1 0 0 0,-1 0-1 0 0,0 1 1 0 0,0-1 0 0 0,1 0 0 0 0,-1 1-1 0 0,0-1 1 0 0,1 0 0 0 0,-1 1 0 0 0,1-1-1 0 0,-1 1 1 0 0,1-1 0 0 0,-1 1 0 0 0,1-1-1 0 0,-1 1 1 0 0,2-1 0 0 0,18 15 23 0 0,-15-11-7 0 0,14 19 6 0 0,5 16-2 0 0,-20-31-24 0 0,0 0-1 0 0,1 0 0 0 0,-1-1 1 0 0,1 0-1 0 0,1 0 0 0 0,8 9 1 0 0,7 3 38 0 0,31 38 1 0 0,-41-44-29 0 0,47 56 79 0 0,14 13-158 0 0,-69-78 94 0 0,3 1-6 0 0,23 26-63 0 0,-15-14 75 0 0,-12-14-22 0 0,7 9-67 0 0,-3-5 23 0 0,-5-5-48 0 0,-11-40-22713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3092 0 0,'0'0'9032'0'0,"6"-2"-8560"0"0,132-24 2542 0 0,-82 18-7604 0 0,-24 1-4599 0 0,-30 6 7406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73 3316 0 0,'0'0'9666'0'0,"-9"-1"-2848"0"0,13 11-6680 0 0,-2-6 14 0 0,0 0 0 0 0,-1 0 0 0 0,1 1 1 0 0,-1-1-1 0 0,0 0 0 0 0,1 8 0 0 0,24 103 1696 0 0,-21-91-1616 0 0,3 9 22 0 0,1 0-1 0 0,20 50 0 0 0,-28-82-196 0 0,7 30-109 0 0,-7-29 30 0 0,2 13 269 0 0,-2-7-292 0 0,-3-10-229 0 0,-8-14-197 0 0,7 12 577 0 0,1 0-197 0 0,0-1 0 0 0,0 1 0 0 0,0-1 0 0 0,0 0 0 0 0,1 0-1 0 0,-1-6 1 0 0,-1 2-20 0 0,0 0-31 0 0,-6-22-243 0 0,-2 2 0 0 0,-16-32 0 0 0,21 49 351 0 0,-1 0-1 0 0,2 0 1 0 0,-1 0 0 0 0,2-1 0 0 0,0 0 0 0 0,0 0 0 0 0,1 0 0 0 0,1 0 0 0 0,-2-24 0 0 0,4 34 12 0 0,2-5-8 0 0,-2-4-11 0 0,1 9 39 0 0,0-3 6 0 0,1 0 0 0 0,-1 0 0 0 0,1 0 0 0 0,1 1 0 0 0,-1-1 0 0 0,1 1 0 0 0,0-1 0 0 0,0 1 0 0 0,5-6 0 0 0,-7 9 5 0 0,2 1 5 0 0,0-2-12 0 0,0 0-1 0 0,1 1 1 0 0,0 0-1 0 0,-1 0 1 0 0,1 0 0 0 0,0 0-1 0 0,0 1 1 0 0,0 0-1 0 0,0-1 1 0 0,0 1 0 0 0,1 1-1 0 0,-1-1 1 0 0,0 1 0 0 0,0-1-1 0 0,1 1 1 0 0,6 1-1 0 0,4 0-7 0 0,-8-1 25 0 0,0 0-1 0 0,0 0 1 0 0,0 1 0 0 0,11 3 0 0 0,-13-4 3 0 0,1 1 0 0 0,0 1 0 0 0,0-1 0 0 0,-1 1 0 0 0,1 0 0 0 0,-1 0 0 0 0,1 1 0 0 0,-1-1 0 0 0,0 1 0 0 0,0 1 0 0 0,0-1 0 0 0,0 1 0 0 0,-1-1 0 0 0,1 1 0 0 0,5 7 0 0 0,-9-10-18 0 0,0 0 1 0 0,0 1 0 0 0,0-1 0 0 0,-1 0 0 0 0,1 1 0 0 0,0-1 0 0 0,0 1 0 0 0,-1-1-1 0 0,1 1 1 0 0,-1 0 0 0 0,1-1 0 0 0,-1 1 0 0 0,0-1 0 0 0,0 1 0 0 0,1 0-1 0 0,-1-1 1 0 0,0 1 0 0 0,-1 0 0 0 0,1-1 0 0 0,0 1 0 0 0,0 0 0 0 0,-1-1-1 0 0,1 1 1 0 0,-1-1 0 0 0,1 1 0 0 0,-1 0 0 0 0,0-1 0 0 0,0 1 0 0 0,1-1 0 0 0,-1 0-1 0 0,-2 2 1 0 0,-2 4 23 0 0,0 0-1 0 0,-1-1 1 0 0,0 0-1 0 0,-8 7 1 0 0,13-12-12 0 0,-37 30 75 0 0,37-29-105 0 0,-6 2-36 0 0,7-4 52 0 0,0 0 0 0 0,0 0 1 0 0,0 0-1 0 0,0 0 0 0 0,0 0 0 0 0,0 0 0 0 0,-1 1 1 0 0,1-1-1 0 0,0 0 0 0 0,0 0 0 0 0,0 0 1 0 0,0 0-1 0 0,0 0 0 0 0,0 0 0 0 0,0 1 1 0 0,0-1-1 0 0,0 0 0 0 0,-1 0 0 0 0,1 0 1 0 0,0 0-1 0 0,0 0 0 0 0,0 1 0 0 0,0-1 0 0 0,0 0 1 0 0,0 0-1 0 0,0 0 0 0 0,0 0 0 0 0,0 1 1 0 0,0-1-1 0 0,0 0 0 0 0,0 0 0 0 0,0 0 1 0 0,1 0-1 0 0,-1 1 0 0 0,0-1 0 0 0,0 0 1 0 0,0 0-1 0 0,0 0 0 0 0,0 0 0 0 0,0 0 0 0 0,0 1 1 0 0,0-1-1 0 0,0 0 0 0 0,1 0 0 0 0,-1 0 1 0 0,0 0-1 0 0,0 0 0 0 0,0 0 0 0 0,0 0 1 0 0,0 0-1 0 0,0 0 0 0 0,1 1 0 0 0,-1-1 1 0 0,0 0-1 0 0,0 0 0 0 0,0 0 0 0 0,0 0 0 0 0,1 0 1 0 0,5 3-3 0 0,31 7-2 0 0,13 3 68 0 0,82 33-1 0 0,-90-23 27 0 0,-40-22-78 0 0,9 5 92 0 0,0 0 1 0 0,0 1-1 0 0,0 1 0 0 0,-1-1 1 0 0,0 1-1 0 0,11 13 0 0 0,-20-20-94 0 0,0 1-1 0 0,1-1 0 0 0,-1 1 1 0 0,0-1-1 0 0,0 1 1 0 0,0 0-1 0 0,0 0 1 0 0,0-1-1 0 0,0 1 1 0 0,-1 0-1 0 0,1 0 0 0 0,0 0 1 0 0,-1 0-1 0 0,1 3 1 0 0,-1-1-1 0 0,1-2 71 0 0,-6 17 192 0 0,1-12-178 0 0,-1-1 0 0 0,0 1-1 0 0,0-1 1 0 0,0 0-1 0 0,0-1 1 0 0,-1 1-1 0 0,0-1 1 0 0,-1 0-1 0 0,1-1 1 0 0,-1 0-1 0 0,1 0 1 0 0,-11 5-1 0 0,-5 0 73 0 0,-1 0 0 0 0,-39 9-1 0 0,55-17-260 0 0,-1 1 0 0 0,1-1 0 0 0,-1-1 0 0 0,0 1 0 0 0,1-1 0 0 0,-1-1 0 0 0,-11-1 0 0 0,2-3 775 0 0,2-2-4017 0 0,10 4 1530 0 0,1 0 0 0 0,0-1 1 0 0,0 1-1 0 0,0-1 0 0 0,0 0 1 0 0,1 0-1 0 0,0 0 0 0 0,-1-1 0 0 0,-2-5 1 0 0,-1-2-200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2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263 100 3132 0 0,'0'0'2081'0'0,"3"0"-1128"0"0,12 0 11463 0 0,-21 4-12244 0 0,-15 11-11 0 0,17-13-85 0 0,1-1 0 0 0,-1 1 0 0 0,1-1 0 0 0,-1 1 0 0 0,0-1 0 0 0,0 0 0 0 0,1-1 0 0 0,-1 1 0 0 0,0 0 0 0 0,-7-1 0 0 0,-5 1 105 0 0,-15 3-74 0 0,1 1 58 0 0,-45 0 0 0 0,73-5-125 0 0,-2-1 10 0 0,3 1-57 0 0,-2 0 13 0 0,0 0 0 0 0,0 0 1 0 0,1-1-1 0 0,-1 1 0 0 0,0-1 0 0 0,0 0 0 0 0,1 0 0 0 0,-1 0 0 0 0,0 0 1 0 0,1 0-1 0 0,-1 0 0 0 0,1-1 0 0 0,-1 1 0 0 0,1-1 0 0 0,-3-2 1 0 0,4 2-98 0 0,3-2-237 0 0,-2 2 327 0 0,2 0-41 0 0,-1-1-1 0 0,0 0 1 0 0,1 1 0 0 0,0-1-1 0 0,-1 1 1 0 0,1-1 0 0 0,0 1-1 0 0,4-4 1 0 0,43-38-311 0 0,-35 29 415 0 0,-12 13-24 0 0,7-6 313 0 0,7-6 30 0 0,-14 12-293 0 0,10-5 506 0 0,-11 7-544 0 0,0-1 0 0 0,-1 1 0 0 0,1 0 0 0 0,0 0 0 0 0,-1 0 0 0 0,1-1 0 0 0,0 1 0 0 0,0 0-1 0 0,0 0 1 0 0,-1 0 0 0 0,1 0 0 0 0,0 0 0 0 0,0 0 0 0 0,-1 1 0 0 0,1-1 0 0 0,0 0 0 0 0,0 0 0 0 0,-1 1 0 0 0,1-1 0 0 0,0 0-1 0 0,-1 1 1 0 0,1-1 0 0 0,1 1 0 0 0,14 4 300 0 0,-6 22 332 0 0,20 74 1077 0 0,13-11-967 0 0,-19-58-611 0 0,-23-31-21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1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3560 0 0,'7'-14'10872'0'0,"-7"14"-10775"0"0,-1 25 6680 0 0,1-6-7638 0 0,6 270 7195 0 0,4-192-4672 0 0,0-16-472 0 0,-2-10 125 0 0,-8-69-979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2660 0 0,'0'0'2030'0'0,"-15"-1"8914"0"0,4 10-7064 0 0,14-4-3633 0 0,2 1-150 0 0,-4-3-37 0 0,1-1-1 0 0,0 0 1 0 0,-1 1-1 0 0,1 0 1 0 0,-1-1 0 0 0,0 1-1 0 0,0 0 1 0 0,1 2 0 0 0,-1-3 145 0 0,0 2-94 0 0,0 0 0 0 0,0 0 0 0 0,1 0 0 0 0,-1 0 0 0 0,1-1 0 0 0,3 5 0 0 0,2 6 164 0 0,-2-2-6 0 0,53 110 1171 0 0,-18-45-815 0 0,-28-57-462 0 0,4 3 45 0 0,-15-22-168 0 0,17 31 368 0 0,-17-30-361 0 0,10 24 122 0 0,14 33 224 0 0,-25-57-338 0 0,10 46 332 0 0,-6 10-347 0 0,-4-55-17 0 0,0-1-22 0 0,0 8 21 0 0,0-4 37 0 0,-1 5 7 0 0,-3 19-15 0 0,3-27-45 0 0,1-1-24 0 0,0 8-6 0 0,-1-4 47 0 0,0 5-30 0 0,-5 31-988 0 0,5-41 526 0 0,-1 5-1333 0 0,-18 13-13167 0 0,11-14 12044 0 0,-4 1 906 0 0,3-1 204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2556 0 0,'0'0'2566'0'0,"3"-15"541"0"0,11-36 4510 0 0,-13 49-6974 0 0,8-28 4084 0 0,-40 97-3712 0 0,24-48-774 0 0,1 1 0 0 0,1 0 0 0 0,1 0-1 0 0,1 0 1 0 0,0 0 0 0 0,2 0 0 0 0,1 40 0 0 0,4 11 307 0 0,0-26-284 0 0,-3-34-211 0 0,-1 0-1 0 0,1 0 0 0 0,4 15 1 0 0,6 13 133 0 0,25 62-1 0 0,-27-83-87 0 0,0 0 0 0 0,0-1 0 0 0,2 0 0 0 0,0 0 0 0 0,20 21 0 0 0,-23-29-97 0 0,-3-5 5 0 0,6 3 11 0 0,0 0 0 0 0,0 0 1 0 0,13 12-1 0 0,-3 1-3368 0 0,-15-14 337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 2928 0 0,'12'-3'13604'0'0,"-10"7"-13454"0"0,0 0 0 0 0,0 0 0 0 0,-1 0 0 0 0,1 1 0 0 0,-1-1 0 0 0,0 0 0 0 0,1 10 0 0 0,-2-11 54 0 0,-4 15 108 0 0,4-15-275 0 0,0 0 1 0 0,0 0 0 0 0,-1 0 0 0 0,1 0 0 0 0,-1 0 0 0 0,0-1-1 0 0,0 1 1 0 0,0 0 0 0 0,0 0 0 0 0,-3 4 0 0 0,3-5 30 0 0,-1-1-64 0 0,-3 3 26 0 0,-1-1 0 0 0,1-1 0 0 0,-1 1-1 0 0,1-1 1 0 0,-1 0 0 0 0,-7 2-1 0 0,11-4-14 0 0,-2-1 16 0 0,-10 0-9 0 0,10 0 1 0 0,2 0-9 0 0,-6-2-13 0 0,6 2 15 0 0,0 0 19 0 0,-1 0 0 0 0,1 0 1 0 0,-1 0-1 0 0,1-1 0 0 0,0 1 1 0 0,0-1-1 0 0,0 0 0 0 0,0 0 1 0 0,0 1-1 0 0,0-1 0 0 0,-2-3 1 0 0,3 4 78 0 0,-4-10 717 0 0,5-23 2028 0 0,11 54-2790 0 0,-8-15-1 0 0,-2-3 28 0 0,9 17 466 0 0,12 34-1 0 0,-3-8-103 0 0,4 21-13 0 0,-6-27-221 0 0,-11-27 2161 0 0,-4-6-7196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2680 0 0,'4'7'14586'0'0,"-51"3"-13630"0"0,-161-3 2393 0 0,205-7-3295 0 0,-1 0-4 0 0,-10 1 23 0 0,-20 0 128 0 0,31 0-121 0 0,0 0-24 0 0,-8 2-32 0 0,9-2 65 0 0,0 0-101 0 0,-3 3 2 0 0,3-3 48 0 0,8 1-927 0 0,20 7-49 0 0,2-4-2583 0 0,28 3-11347 0 0,-41-5 13074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2968 0 0,'0'0'10035'0'0,"-4"3"-9245"0"0,-11 7-60 0 0,11-7-64 0 0,2-3-17 0 0,-102 26 5120 0 0,55-20-5027 0 0,2-3-1121 0 0,44-3 91 0 0,0 0-149 0 0,-3 0 1008 0 0,-22-3-15292 0 0,20 1 12805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4624 0 0,'-16'0'16604'0'0,"15"1"-16007"0"0,-2 4 2243 0 0,-2 1-4317 0 0,8-2 1879 0 0,14 15 418 0 0,0-1-1 0 0,2-1 1 0 0,25 19-1 0 0,18 16 428 0 0,-16-6-231 0 0,48 64 0 0 0,-25-27-14 0 0,-16-29-489 0 0,-29-35 7 0 0,-58-61-30442 0 0,30 33 28110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 2272 0 0,'-7'-7'11715'0'0,"4"11"-11586"0"0,2-3-77 0 0,0 0 1 0 0,0 1-1 0 0,-1-1 0 0 0,1 0 1 0 0,0 0-1 0 0,0 0 1 0 0,-1 0-1 0 0,1 0 1 0 0,-1 0-1 0 0,1 0 0 0 0,-1 0 1 0 0,-1 0-1 0 0,-4 17 1129 0 0,-13 32 711 0 0,-7 19-288 0 0,4-23-789 0 0,-71 126 1713 0 0,70-130-2036 0 0,18-30-342 0 0,-1 0 0 0 0,-12 16 0 0 0,18-26-107 0 0,-12 25 129 0 0,7-19-905 0 0,-2 4 3069 0 0,4-6-4136 0 0,30-14-18617 0 0,-11-1 18489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3880 0 0,'0'0'12135'0'0,"3"6"-11735"0"0,19 42 1052 0 0,73 143 2363 0 0,-94-189-3747 0 0,0 1-29 0 0,0 1 1 0 0,1-1-1 0 0,-1 1 0 0 0,1-1 0 0 0,-1 0 1 0 0,5 6-1 0 0,3 5 180 0 0,-8-12-180 0 0,0 0-49 0 0,2 6 56 0 0,-2-6-66 0 0,3 8 1024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7 3612 0 0,'1'-6'14687'0'0,"-32"101"-12273"0"0,-7 24-230 0 0,15-70-1098 0 0,-31 53 0 0 0,40-79-428 0 0,-29 39 0 0 0,36-54-800 0 0,0 0 0 0 0,0-1 0 0 0,-1 0 0 0 0,1 0 0 0 0,-2 0 0 0 0,1-1-1 0 0,-14 7 1 0 0,20-12-469 0 0,-14 2-3213 0 0,4-2-3475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4412 0 0,'0'0'13884'0'0,"3"-1"-13593"0"0,39-7 747 0 0,48-3-1 0 0,3 0-462 0 0,24-6 337 0 0,-114 17-805 0 0,0 0-56 0 0,9 0 21 0 0,-8 0 118 0 0,-2 0-106 0 0,10 3 50 0 0,-12-3-121 0 0,0 0 0 0 0,1 0 0 0 0,-1 0 1 0 0,1 0-1 0 0,-1 0 0 0 0,0 0 0 0 0,1 1 1 0 0,-1-1-1 0 0,0 0 0 0 0,1 0 0 0 0,-1 0 1 0 0,0 1-1 0 0,1-1 0 0 0,-1 0 0 0 0,0 0 1 0 0,1 1-1 0 0,-1-1 0 0 0,0 0 0 0 0,0 1 1 0 0,0-1-1 0 0,1 0 0 0 0,-1 1 0 0 0,0-1 1 0 0,0 0-1 0 0,0 1 0 0 0,1-1 0 0 0,-1 0 1 0 0,0 1-1 0 0,0-1 0 0 0,0 1 0 0 0,0-1 1 0 0,0 0-1 0 0,0 1 0 0 0,0-1 0 0 0,0 1 1 0 0,0-1-1 0 0,0 0 0 0 0,0 1 0 0 0,0-1 1 0 0,0 0-1 0 0,0 1 0 0 0,-1-1 1 0 0,1 1-1 0 0,0-1 0 0 0,0 0 0 0 0,-1 1 0 0 0,-28 40 237 0 0,-3-2-1 0 0,-1-1 1 0 0,-2-1-1 0 0,-57 46 0 0 0,-5 7 152 0 0,85-78-384 0 0,-6 7 62 0 0,15-16-51 0 0,1 1-1 0 0,-1 0 1 0 0,1-1-1 0 0,0 1 1 0 0,-3 7-1 0 0,4-8 245 0 0,3 0-217 0 0,3 10 24 0 0,-4-10 68 0 0,10 6 78 0 0,-6-6-166 0 0,1-1 0 0 0,0 0 0 0 0,-1 0 0 0 0,1-1 0 0 0,0 0 0 0 0,0 0 0 0 0,0 0 0 0 0,8 0 0 0 0,-10-1 4 0 0,0 0 31 0 0,57-2 296 0 0,1 1-231 0 0,-35-2-67 0 0,-24 3-84 0 0,1 0 40 0 0,46-3-911 0 0,-46 3 467 0 0,-1-1-76 0 0,-1 1 1166 0 0,11-2-3216 0 0,-8 1-461 0 0,1 0 0 0 0,-1-1 0 0 0,0 1 1 0 0,0-1-1 0 0,0 0 0 0 0,5-4 0 0 0,-2 1 1097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2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42 408 0 0,'0'0'9096'0'0,"5"-2"-9019"0"0,1-2 9 0 0,1 1 0 0 0,0 0 1 0 0,0 0-1 0 0,0 1 0 0 0,0 0 1 0 0,1 0-1 0 0,-1 1 0 0 0,10-1 1 0 0,54-10 763 0 0,-68 12-794 0 0,10-3 118 0 0,-8 1-26 0 0,-7 1 427 0 0,-43 11-262 0 0,42-10-229 0 0,1 1 18 0 0,-45 2 569 0 0,43-3-595 0 0,1 0 14 0 0,-22 4 158 0 0,0 0 1 0 0,-25 9-1 0 0,35-9-183 0 0,13-3-19 0 0,0-1 4 0 0,-6 2 0 0 0,3-1 19 0 0,-5 0-18 0 0,8 0 128 0 0,-11-2 148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4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3960 0 0,'-10'-1'12490'0'0,"7"15"-12044"0"0,2-11 440 0 0,3 1-496 0 0,15 39 929 0 0,-2 0 0 0 0,-2 2 0 0 0,14 79 0 0 0,-25-104-1094 0 0,0 1 0 0 0,-2 23-1 0 0,0-28-186 0 0,0 88 734 0 0,0-81-718 0 0,-1-1-1 0 0,-1 0 1 0 0,-1 1-1 0 0,-7 23 1 0 0,9-42-449 0 0,0-1-1 0 0,0 1 1 0 0,-1-1 0 0 0,1 1 0 0 0,-1-1 0 0 0,-4 6 0 0 0,3-5-1310 0 0,0-1 0 0 0,0 1 0 0 0,0-1 0 0 0,-1 0 0 0 0,0 0-1 0 0,1 0 1 0 0,-1 0 0 0 0,-8 3 0 0 0,-7 3-2494 0 0,6-5 2282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2648 0 0,'0'0'955'0'0,"8"-10"4191"0"0,25-25 5420 0 0,-36 41-10383 0 0,-5 9 275 0 0,1 1 1 0 0,0 1-1 0 0,-7 29 0 0 0,11-30-202 0 0,2 1 1 0 0,0-1 0 0 0,1 1 0 0 0,0-1 0 0 0,2 0-1 0 0,4 27 1 0 0,-1-8 48 0 0,7 98 626 0 0,-11-127-891 0 0,2 6-16 0 0,0-1 0 0 0,0 1 0 0 0,1-1 0 0 0,1 1 0 0 0,6 11-1 0 0,4 7 114 0 0,-10-20-132 0 0,1-1-1 0 0,-1 0 1 0 0,2-1 0 0 0,-1 0-1 0 0,1 0 1 0 0,0 0 0 0 0,1-1-1 0 0,0 1 1 0 0,0-2-1 0 0,1 0 1 0 0,9 6 0 0 0,23 19-3 0 0,9 8-112 0 0,-48-38-199 0 0,-1 0 83 0 0,1 1-1 0 0,-1-1 1 0 0,1 0 0 0 0,0 0-1 0 0,-1 0 1 0 0,1 0 0 0 0,0-1 0 0 0,0 1-1 0 0,3 1 1 0 0,58 8-18436 0 0,-42-7 16664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00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33 2884 0 0,'0'0'1099'0'0,"0"-2"-34"0"0,-1-6-319 0 0,-6-9 12186 0 0,2 11-10043 0 0,5 8-2871 0 0,0-1 0 0 0,-1 1 0 0 0,1-1 0 0 0,-1 0-1 0 0,1 1 1 0 0,-1-1 0 0 0,1 1 0 0 0,-1-1 0 0 0,0 0 0 0 0,0 0-1 0 0,0 1 1 0 0,-1 1 0 0 0,0 0 25 0 0,-1 1 56 0 0,0 2 49 0 0,0 0 0 0 0,1 1 0 0 0,-5 12 0 0 0,7-16-95 0 0,-19 45 146 0 0,-8-12-73 0 0,26-35-116 0 0,-6 2-52 0 0,6-2 49 0 0,-1 1-1 0 0,1-1 1 0 0,-1 0 0 0 0,1 0 0 0 0,-1 1-1 0 0,1-1 1 0 0,-1 0 0 0 0,0-1 0 0 0,1 1-1 0 0,-1 0 1 0 0,0 0 0 0 0,0-1 0 0 0,-3 1-1 0 0,3 0 18 0 0,-3-1-4 0 0,4 1-17 0 0,1-1-1 0 0,-1 0 0 0 0,1 1 1 0 0,-1-1-1 0 0,1 0 0 0 0,0 0 1 0 0,-1 0-1 0 0,1 0 0 0 0,-1 1 1 0 0,1-1-1 0 0,-1 0 1 0 0,0 0-1 0 0,1 0 0 0 0,-1 0 1 0 0,1 0-1 0 0,-1 0 0 0 0,1 0 1 0 0,-1 0-1 0 0,1-1 0 0 0,-1 1 1 0 0,1 0-1 0 0,-1 0 0 0 0,-23-13 33 0 0,22 12-31 0 0,-4-12 40 0 0,-4-6 33 0 0,9 17-49 0 0,-9-22 153 0 0,9 15-194 0 0,1 7 18 0 0,-5-11 291 0 0,5 7 1667 0 0,13 30-1828 0 0,-10-17-20 0 0,6 36 403 0 0,5-3-72 0 0,1 6-39 0 0,-14-44-360 0 0,2 13 72 0 0,-1-5-19 0 0,0 0 0 0 0,0 0-1 0 0,-1-1 1 0 0,0 12 0 0 0,-1-19-40 0 0,0 17 376 0 0,-2 23 153 0 0,2-39-519 0 0,-2 11 58 0 0,3-2-141 0 0,0-9 128 0 0,1 4 1859 0 0,-2-5-2459 0 0,-42-8-28152 0 0,19 3 26751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1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31 540 0 0,'0'0'823'0'0,"-4"-11"-1095"0"0,0 0-570 0 0,1 3 705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2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36 972 0 0,'0'0'1918'0'0,"-3"3"-1690"0"0,-9 13 5623 0 0,-3-34-5630 0 0,12 15 251 0 0,2 2-416 0 0,0 1 1 0 0,0 0 0 0 0,0-1 0 0 0,1 1 0 0 0,-1 0 0 0 0,0-1 0 0 0,1 1 0 0 0,-1-1 0 0 0,0 0 0 0 0,1 1 0 0 0,-1-1 0 0 0,0 1 0 0 0,1-1 0 0 0,-1 0 0 0 0,1 1 0 0 0,-1-1 0 0 0,1 0 0 0 0,0 0 0 0 0,-1-1-1 0 0,0 1 149 0 0,0-1-1 0 0,1 1 1 0 0,-1 0-1 0 0,0-1 0 0 0,0 1 1 0 0,0 0-1 0 0,0 0 0 0 0,0 0 1 0 0,0 0-1 0 0,0 0 0 0 0,-1 0 1 0 0,1 0-1 0 0,-3-1 0 0 0,-11-1 1401 0 0,13 13-1216 0 0,2-4-462 0 0,0-2 310 0 0,8 16-32 0 0,13 19 198 0 0,-20-37-326 0 0,1 1-38 0 0,-1 0 1 0 0,0 0 0 0 0,1 0 0 0 0,0 0 0 0 0,-1-1 0 0 0,1 1 0 0 0,0 0 0 0 0,1-1 0 0 0,2 3 0 0 0,1 2 114 0 0,-5-5-139 0 0,0 0 4 0 0,1 1 0 0 0,-1-1 0 0 0,1 1 0 0 0,-1-1 0 0 0,1 0 0 0 0,0 0 1 0 0,4 4-1 0 0,1 2 70 0 0,-4-3-69 0 0,0 0 0 0 0,-1-1 0 0 0,1 1 0 0 0,-1 1 0 0 0,0-1 0 0 0,1 7 0 0 0,-2-9-31 0 0,1 3 35 0 0,-1 1 22 0 0,0 0 1 0 0,0-1-1 0 0,1 11 1 0 0,-3-14-67 0 0,1 7 25 0 0,-1-6-15 0 0,-1 5 46 0 0,-2 4-16 0 0,-1 0 0 0 0,0-1 0 0 0,-1 0-1 0 0,0 0 1 0 0,-1 0 0 0 0,0-1 0 0 0,-13 16-1 0 0,5-6 40 0 0,-6 15-34 0 0,20-34-39 0 0,0 1-1162 0 0,0-1 0 0 0,0 1 0 0 0,-1 0-1 0 0,1-1 1 0 0,-1 0 0 0 0,1 1 0 0 0,-1-1 0 0 0,0 0-1 0 0,0 0 1 0 0,0 0 0 0 0,0 0 0 0 0,-5 4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1 656 388 0 0,'0'0'794'0'0,"5"-4"-718"0"0,13-10 172 0 0,2 1 1 0 0,0 1-1 0 0,32-15 0 0 0,74-27 593 0 0,260-81 194 0 0,224-86 146 0 0,-508 176-1010 0 0,159-60 201 0 0,-243 97-153 0 0,-18 8-214 0 0,0 0 0 0 0,0-1 0 0 0,0 1 0 0 0,0 0 0 0 0,0 0 0 0 0,0 0 0 0 0,0 0 0 0 0,1 0 0 0 0,-1 0 0 0 0,0 0 0 0 0,0 0 0 0 0,0 0 0 0 0,0-1 0 0 0,0 1 0 0 0,0 0 0 0 0,0 0 0 0 0,0 0 0 0 0,0 0 0 0 0,0 0 0 0 0,0 0 0 0 0,0 0 0 0 0,1-1 0 0 0,-1 1 0 0 0,0 0 0 0 0,0 0 0 0 0,0 0 0 0 0,0 0 0 0 0,0 0 0 0 0,0-1 0 0 0,0 1 0 0 0,0 0 0 0 0,0 0 0 0 0,-1 0 0 0 0,1 0 0 0 0,0 0-1 0 0,0 0 1 0 0,0-1 0 0 0,0 1 0 0 0,0 0 0 0 0,0 0 0 0 0,0 0 0 0 0,0 0 0 0 0,0 0 0 0 0,0 0 0 0 0,0 0 0 0 0,0-1 0 0 0,-1 1 0 0 0,1 0 0 0 0,0 0 0 0 0,0 0 0 0 0,0 0 0 0 0,0 0 0 0 0,0 0 0 0 0,0 0 0 0 0,0 0 0 0 0,-1 0 0 0 0,-5-2 18 0 0,-1 1 1 0 0,0 0-1 0 0,1 0 0 0 0,-1 1 1 0 0,-11 0-1 0 0,-67-2 48 0 0,82 2-59 0 0,-2 0 12 0 0,-9 0-56 0 0,10 0-30 0 0,8 0-42 0 0,16-2 113 0 0,2 1 21 0 0,0 0 1 0 0,43 4-1 0 0,-63-3-23 0 0,22 4 127 0 0,-23-4-131 0 0,0 0 1 0 0,0 0 0 0 0,0 1 0 0 0,-1-1-1 0 0,1 0 1 0 0,0 1 0 0 0,0-1-1 0 0,0 0 1 0 0,-1 1 0 0 0,1-1-1 0 0,0 1 1 0 0,-1-1 0 0 0,1 1 0 0 0,0-1-1 0 0,-1 1 1 0 0,1-1 0 0 0,-1 1-1 0 0,1 0 1 0 0,-1-1 0 0 0,1 1 0 0 0,-1 0-1 0 0,0 0 1 0 0,1-1 0 0 0,-1 1-1 0 0,0 0 1 0 0,1 0 0 0 0,-1-1-1 0 0,0 1 1 0 0,0 0 0 0 0,0 1 0 0 0,-7 25 160 0 0,6-25-160 0 0,0 0 13 0 0,-4 4 49 0 0,0 0-1 0 0,0-1 1 0 0,0 0-1 0 0,-11 7 1 0 0,1 1-89 0 0,13-12 47 0 0,-11 8 8 0 0,8-5-2429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2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 1164 0 0,'2'-5'7618'0'0,"-30"108"-5296"0"0,28-100-2217 0 0,-11 75 1318 0 0,11-75-1343 0 0,0-2-65 0 0,0 1-1 0 0,0-1 0 0 0,0 1 1 0 0,0 0-1 0 0,0-1 0 0 0,1 1 0 0 0,-1-1 1 0 0,0 1-1 0 0,1-1 0 0 0,-1 1 1 0 0,1-1-1 0 0,1 3 0 0 0,-1-2-65 0 0,0 0-147 0 0,7 3-2517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2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1 692 440 0 0,'24'-16'468'0'0,"0"1"-1"0"0,2 1 1 0 0,0 2-1 0 0,45-17 1 0 0,-16 7 19 0 0,572-275 2136 0 0,-508 231-2270 0 0,-59 31-188 0 0,0 3-1 0 0,106-40 1 0 0,-130 60-135 0 0,11-7 198 0 0,-45 18-176 0 0,0 0 20 0 0,15-14 16 0 0,-17 14-84 0 0,1 1-1 0 0,-1-1 1 0 0,1 1-1 0 0,-1-1 1 0 0,0 1-1 0 0,1-1 1 0 0,-1 1 0 0 0,0-1-1 0 0,0 1 1 0 0,0-1-1 0 0,1 1 1 0 0,-1-1-1 0 0,0 1 1 0 0,0-1-1 0 0,0 1 1 0 0,0-1-1 0 0,0 1 1 0 0,0-1-1 0 0,0 0 1 0 0,0 1-1 0 0,0-1 1 0 0,0 1-1 0 0,0-1 1 0 0,0 1-1 0 0,0-1 1 0 0,0 1-1 0 0,-1-1 1 0 0,1 0-1 0 0,0 1 1 0 0,0-1 0 0 0,-1 1-1 0 0,1 0 1 0 0,0-1-1 0 0,-1 1 1 0 0,1-1-1 0 0,0 1 1 0 0,-1-1-1 0 0,1 1 1 0 0,-1 0-1 0 0,1-1 1 0 0,-1 1-1 0 0,1 0 1 0 0,-1-1-1 0 0,1 1 1 0 0,-1 0-1 0 0,-4-2 19 0 0,0 0 0 0 0,0 1 0 0 0,0 0-1 0 0,1 0 1 0 0,-1 0 0 0 0,0 1 0 0 0,-1 0 0 0 0,-6 0-1 0 0,-10-1-35 0 0,19 1 14 0 0,-20-1-3 0 0,10 1 2 0 0,10 0 1 0 0,5 0 1 0 0,11-1-6 0 0,-7 1 0 0 0,0 0 0 0 0,0 0-1 0 0,0 0 1 0 0,0 1 0 0 0,7 1-1 0 0,-11-2 15 0 0,2 1-39 0 0,40 5 51 0 0,-42-5-103 0 0,3 0 25 0 0,-5-1 63 0 0,0 0-1 0 0,0 0 0 0 0,1 0 0 0 0,-1 0 1 0 0,0 0-1 0 0,1 0 0 0 0,-1 0 0 0 0,0 0 0 0 0,1 0 1 0 0,-1 0-1 0 0,0 0 0 0 0,0 0 0 0 0,1 0 1 0 0,-1 1-1 0 0,0-1 0 0 0,0 0 0 0 0,1 0 1 0 0,-1 0-1 0 0,0 0 0 0 0,1 0 0 0 0,-1 1 1 0 0,0-1-1 0 0,0 0 0 0 0,0 0 0 0 0,1 0 1 0 0,-1 1-1 0 0,0-1 0 0 0,0 0 0 0 0,0 0 1 0 0,0 1-1 0 0,1 0 0 0 0,-2 2 15 0 0,-1 1 0 0 0,0 0 0 0 0,1 0-1 0 0,-1 0 1 0 0,0-1 0 0 0,-1 1 0 0 0,1-1 0 0 0,-1 1 0 0 0,1-1 0 0 0,-6 5-1 0 0,-15 22-26 0 0,22-29 25 0 0,-4 8-21 0 0,-4 5 173 0 0,9-14-229 0 0,0 0 0 0 0,0 1 0 0 0,-1-1 0 0 0,1 0-1 0 0,0 1 1 0 0,0-1 0 0 0,0 0 0 0 0,0 1 0 0 0,0-1 0 0 0,-1 0 0 0 0,1 1 0 0 0,0-1-1 0 0,0 0 1 0 0,0 1 0 0 0,0-1 0 0 0,0 0 0 0 0,0 1 0 0 0,0-1 0 0 0,0 0 0 0 0,0 1 0 0 0,0-1-1 0 0,1 0 1 0 0,-1 1 0 0 0,0-1 0 0 0,0 0 0 0 0,0 1 0 0 0,0-1 0 0 0,0 0 0 0 0,1 1 0 0 0,11 7-2898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1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1228 0 0,'0'0'6245'0'0,"1"7"-6015"0"0,-1 23 27 0 0,0-22-25 0 0,-1 11 414 0 0,-7 128 2358 0 0,5-44-1892 0 0,3-100-1064 0 0,-2 16 909 0 0,1-7-2092 0 0,0-4-5184 0 0,-2 3 1830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0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4300 0 0,'0'0'19377'0'0,"1"5"-19310"0"0,5 18 200 0 0,26 1 230 0 0,-23-17-361 0 0,-3-3-78 0 0,-1 0-1 0 0,1 0 0 0 0,-1 0 0 0 0,0 1 0 0 0,-1 0 0 0 0,8 9 0 0 0,-11-12-9 0 0,1 0-42 0 0,33 57 245 0 0,-34-57-200 0 0,0 1-36 0 0,0 0 0 0 0,0 0 0 0 0,0 0 0 0 0,0 1 0 0 0,1-1 0 0 0,-1 0 0 0 0,3 2 0 0 0,6 15 151 0 0,-10-19-127 0 0,0 2-12 0 0,2 2-13 0 0,-1-3 11 0 0,0 1 1 0 0,-1 0-1 0 0,1 0 0 0 0,-1-1 0 0 0,0 1 1 0 0,1 0-1 0 0,-1 0 0 0 0,0 0 0 0 0,-1 0 1 0 0,1-1-1 0 0,-1 4 0 0 0,0 0-1 0 0,0 0 0 0 0,0-1 0 0 0,0 1 0 0 0,0-1 0 0 0,-1 0 0 0 0,-3 7 0 0 0,-2 8 79 0 0,-4 4-37 0 0,3-2-25 0 0,2-11-6 0 0,0 0 0 0 0,-1 0 1 0 0,0-1-1 0 0,-1 0 0 0 0,0 0 0 0 0,0-1 0 0 0,-1 0 1 0 0,-13 11-1 0 0,13-12 14 0 0,8-6-29 0 0,-20 13 141 0 0,15-13-691 0 0,0 1 0 0 0,-1-1 0 0 0,1 0 0 0 0,-1 0 0 0 0,1-1 0 0 0,-1 0 0 0 0,0 0 0 0 0,-10 0 0 0 0,10-1-767 0 0,3 0-295 0 0,-1 0 1 0 0,1-1 0 0 0,-1 0 0 0 0,1 0 0 0 0,-1 0 0 0 0,1 0 0 0 0,-5-2 0 0 0,-11-6-3249 0 0,9 2 2758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2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1996 0 0,'0'0'7638'0'0,"-4"1"-7366"0"0,-11 7 18 0 0,11-6 295 0 0,1-2-296 0 0,-74 3 2414 0 0,75-3-2569 0 0,-1 1 2 0 0,-72 8 891 0 0,74-9-946 0 0,-3 1 0 0 0,-56 3 360 0 0,37-1-388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 4832 0 0,'0'0'4864'0'0,"-13"-4"3854"0"0,11 4-8427 0 0,-1 0-1 0 0,1 1 0 0 0,0-1 1 0 0,0 1-1 0 0,0-1 0 0 0,-1 1 0 0 0,1 0 1 0 0,0 0-1 0 0,-2 1 0 0 0,2-1 715 0 0,1-1-1121 0 0,-13 4 963 0 0,14-4-823 0 0,0 0 1 0 0,-1 0-1 0 0,1-1 0 0 0,0 1 1 0 0,0 0-1 0 0,0 0 0 0 0,-1 0 1 0 0,1 0-1 0 0,0 0 0 0 0,0 0 1 0 0,0 0-1 0 0,-1 0 0 0 0,1 1 1 0 0,0-1-1 0 0,0 0 1 0 0,-1 0-1 0 0,1 0 0 0 0,0 0 1 0 0,0 0-1 0 0,0 0 0 0 0,0 0 1 0 0,-1 0-1 0 0,1 0 0 0 0,0 1 1 0 0,0-1-1 0 0,0 0 0 0 0,0 0 1 0 0,-1 0-1 0 0,1 0 0 0 0,0 1 1 0 0,0-1-1 0 0,0 0 0 0 0,0 0 1 0 0,0 0-1 0 0,0 0 0 0 0,0 1 1 0 0,0-1-1 0 0,-1 0 0 0 0,1 0 1 0 0,0 0-1 0 0,0 1 0 0 0,0-1 1 0 0,0 0-1 0 0,0 0 0 0 0,0 1 1 0 0,0-1-1 0 0,0 0 0 0 0,0 0 1 0 0,0 0-1 0 0,1 1 1 0 0,-1-1-1 0 0,0 0 0 0 0,0 0 1 0 0,0 0-1 0 0,0 1 0 0 0,0-1 1 0 0,0 0-1 0 0,0 0 0 0 0,1 1 1 0 0,3 3-2 0 0,25 11 63 0 0,13 4 29 0 0,0-2 0 0 0,64 17-1 0 0,102 13-13 0 0,-128-31-65 0 0,7-1-100 0 0,84 12 50 0 0,-132-19 38 0 0,42 12 35 0 0,-79-19-26 0 0,0-1 17 0 0,21 6-18 0 0,-20-5-40 0 0,7 4 43 0 0,-10-5-25 0 0,1 0 1 0 0,-1 0 0 0 0,0 1-1 0 0,1-1 1 0 0,-1 0 0 0 0,0 0 0 0 0,1 0-1 0 0,-1 0 1 0 0,0 1 0 0 0,1-1-1 0 0,-1 0 1 0 0,0 0 0 0 0,0 0-1 0 0,1 1 1 0 0,-1-1 0 0 0,0 0 0 0 0,0 1-1 0 0,0-1 1 0 0,1 0 0 0 0,-1 1-1 0 0,0-1 1 0 0,0 0 0 0 0,0 1-1 0 0,0-1 1 0 0,0 0 0 0 0,0 1-1 0 0,1-1 1 0 0,-1 0 0 0 0,0 1 0 0 0,0-1-1 0 0,0 0 1 0 0,0 1 0 0 0,0-1-1 0 0,-1 1 1 0 0,-9 11 54 0 0,7-9-9 0 0,-52 25 194 0 0,-16 2-91 0 0,-86 24 0 0 0,-10 10 322 0 0,159-60-441 0 0,-39 15 199 0 0,-193 52 298 0 0,206-62-510 0 0,-45 8 142 0 0,77-17-161 0 0,-17-1-2852 0 0,14-1 1928 0 0,-16-9-16238 0 0,12 6 14209 0 0,2 1 829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1 2936 0 0,'0'0'10634'0'0,"-5"1"-10237"0"0,-32 10 1055 0 0,34-10-1140 0 0,-1-1 10 0 0,-472-2 5095 0 0,426 2-5084 0 0,4-1-1689 0 0,43 1 603 0 0,-9 0-2803 0 0,5 0-765 0 0,-16-1-3488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4236 0 0,'3'2'508'0'0,"0"1"0"0"0,0 0 0 0 0,0 0 0 0 0,0 0-1 0 0,-1 1 1 0 0,1-1 0 0 0,-1 1 0 0 0,0-1 0 0 0,0 1 0 0 0,0-1-1 0 0,-1 1 1 0 0,1 0 0 0 0,-1 0 0 0 0,0 0 0 0 0,0 0-1 0 0,1 7 1 0 0,1 14 837 0 0,-1 1 0 0 0,-1 0 0 0 0,-1 0 0 0 0,-6 45 0 0 0,6-68-1179 0 0,0 15 483 0 0,0-17-362 0 0,-1 5-428 0 0,1-6 169 0 0,0 0-1 0 0,0 0 1 0 0,0 0 0 0 0,0 0-1 0 0,0 0 1 0 0,0 0-1 0 0,0 0 1 0 0,0 0 0 0 0,0 0-1 0 0,0 0 1 0 0,0 0-1 0 0,0 0 1 0 0,0 0 0 0 0,0-1-1 0 0,0 1 1 0 0,0 0 0 0 0,-1 0-1 0 0,1 0 1 0 0,0 0-1 0 0,0 0 1 0 0,0 0 0 0 0,0 0-1 0 0,0 0 1 0 0,0 0-1 0 0,0 0 1 0 0,0 0 0 0 0,0 0-1 0 0,0 0 1 0 0,0 0-1 0 0,0 0 1 0 0,0 0 0 0 0,0 0-1 0 0,0 0 1 0 0,0 0-1 0 0,-1 0 1 0 0,1 0 0 0 0,0 0-1 0 0,0 0 1 0 0,0 0 0 0 0,0 0-1 0 0,0 0 1 0 0,0 0-1 0 0,0 0 1 0 0,0 0 0 0 0,0 0-1 0 0,0 0 1 0 0,0 0-1 0 0,0 0 1 0 0,-1 0 0 0 0,1 0-1 0 0,0 0 1 0 0,0 0-1 0 0,0 0 1 0 0,0 0 0 0 0,0 0-1 0 0,-7-24-45 0 0,0-1 0 0 0,2 0 0 0 0,-4-40 0 0 0,7 40-26 0 0,3-46 1 0 0,0 64 31 0 0,-1 1-1 0 0,1-1 1 0 0,0 1-1 0 0,1 0 1 0 0,0-1 0 0 0,0 1-1 0 0,0 0 1 0 0,0 0-1 0 0,1 0 1 0 0,6-9-1 0 0,-6 12-1 0 0,0 0 1 0 0,0 1-1 0 0,0-1 0 0 0,1 0 0 0 0,-1 1 0 0 0,1 0 0 0 0,-1 0 0 0 0,1 0 0 0 0,0 0 0 0 0,0 1 0 0 0,0-1 0 0 0,0 1 0 0 0,0 0 0 0 0,0 0 0 0 0,0 1 0 0 0,1-1 0 0 0,-1 1 1 0 0,0 0-1 0 0,7 0 0 0 0,1 1-18 0 0,-1 0 1 0 0,1 1-1 0 0,0 0 1 0 0,-1 1-1 0 0,0 0 1 0 0,0 1 0 0 0,0 0-1 0 0,0 1 1 0 0,0 0-1 0 0,-1 1 1 0 0,0 0-1 0 0,0 1 1 0 0,10 8 0 0 0,-16-12 18 0 0,0 8 14 0 0,-2-3 1 0 0,-1-6-19 0 0,-2 1 24 0 0,0 0-9 0 0,0-1 1 0 0,0 1-1 0 0,0-1 1 0 0,0 0-1 0 0,0 1 1 0 0,-1-1-1 0 0,1 0 1 0 0,0 0 0 0 0,-1 0-1 0 0,0 0 1 0 0,0 0-1 0 0,1 0 1 0 0,-1-1-1 0 0,0 1 1 0 0,0-1-1 0 0,-4 3 1 0 0,-9 3 10 0 0,-32 8 0 0 0,45-14-22 0 0,9 0-94 0 0,-3-1 108 0 0,61 11-45 0 0,-58-9 47 0 0,0 0 1 0 0,0 0-1 0 0,0 0 0 0 0,0 1 0 0 0,-1 0 1 0 0,1 1-1 0 0,-1-1 0 0 0,7 6 1 0 0,-11-8 6 0 0,-1 1 0 0 0,1 0 1 0 0,-1-1-1 0 0,1 1 1 0 0,-1 0-1 0 0,0 0 1 0 0,0 0-1 0 0,1 0 0 0 0,-1 0 1 0 0,-1 0-1 0 0,1 0 1 0 0,0 1-1 0 0,0 3 1 0 0,-1-4 38 0 0,0 2 28 0 0,-2 2-21 0 0,0 0 0 0 0,-1 0 0 0 0,0 0 0 0 0,1-1 0 0 0,-2 1 0 0 0,1-1 0 0 0,-1 0 0 0 0,1 0 0 0 0,-2 0 0 0 0,1 0 0 0 0,0-1 0 0 0,-1 0 0 0 0,0 0 0 0 0,-6 5 0 0 0,-3 0 135 0 0,-1 0 1 0 0,0-1 0 0 0,0 0 0 0 0,-22 7-1 0 0,3-8 1348 0 0,2-9-4160 0 0,27 1 1588 0 0,0-1-1 0 0,0 1 1 0 0,1-1-1 0 0,-1 0 0 0 0,1 0 1 0 0,0-1-1 0 0,-1 1 1 0 0,1-1-1 0 0,0 0 1 0 0,1 0-1 0 0,-1 0 0 0 0,0-1 1 0 0,1 1-1 0 0,0-1 1 0 0,0 0-1 0 0,0 0 1 0 0,0 0-1 0 0,-3-7 1 0 0,0-1-909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3808 0 0,'0'0'3995'0'0,"3"2"-2848"0"0,-3-2-973 0 0,1 0 1 0 0,0 0-1 0 0,-1 1 0 0 0,1-1 0 0 0,-1 1 0 0 0,1-1 1 0 0,-1 0-1 0 0,1 1 0 0 0,-1-1 0 0 0,0 1 0 0 0,1-1 1 0 0,-1 1-1 0 0,0-1 0 0 0,1 1 0 0 0,-1-1 0 0 0,0 1 1 0 0,1 0-1 0 0,-1-1 0 0 0,0 1 0 0 0,0-1 0 0 0,0 1 1 0 0,0 0-1 0 0,0-1 0 0 0,1 1 0 0 0,-1-1 1 0 0,0 1-1 0 0,0 0 0 0 0,-1-1 0 0 0,1 1 0 0 0,0 0 1 0 0,0-1-1 0 0,0 2 0 0 0,-2 2 204 0 0,1 0 0 0 0,0-1 0 0 0,-1 1 0 0 0,0-1 0 0 0,0 1 0 0 0,-3 3 0 0 0,-5 7 421 0 0,-1 0-1 0 0,-17 15 0 0 0,14-15-746 0 0,-3 4-1681 0 0,7-9-5088 0 0,-1-4-843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3276 0 0,'27'-6'1278'0'0,"-21"5"981"0"0,37-7 4171 0 0,76-7-2999 0 0,155-4-1482 0 0,-6 9-1302 0 0,-81-6 586 0 0,-184 16-1188 0 0,19-4 97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3428 0 0,'0'0'8686'0'0,"-6"2"-8133"0"0,-21 6-45 0 0,25-8-400 0 0,0 1 0 0 0,0-1 0 0 0,1 1 0 0 0,-1 0 0 0 0,0 0-1 0 0,1 0 1 0 0,-1 0 0 0 0,1 0 0 0 0,-1 0 0 0 0,1 0 0 0 0,-1 0 0 0 0,1 1-1 0 0,0-1 1 0 0,0 0 0 0 0,0 1 0 0 0,-2 2 0 0 0,-4 5 545 0 0,-1 0-330 0 0,0 1-1 0 0,0 0 1 0 0,1 1-1 0 0,1-1 1 0 0,0 1-1 0 0,0 1 1 0 0,1-1-1 0 0,0 1 1 0 0,1 0-1 0 0,0 0 1 0 0,-2 18-1 0 0,6-28-198 0 0,4 17 268 0 0,-3-16-343 0 0,1-1 1 0 0,-1 1-1 0 0,1 0 1 0 0,0-1-1 0 0,0 1 1 0 0,0-1-1 0 0,0 0 1 0 0,0 0-1 0 0,1 1 0 0 0,-1-1 1 0 0,1-1-1 0 0,-1 1 1 0 0,1 0-1 0 0,0-1 1 0 0,-1 1-1 0 0,1-1 1 0 0,0 0-1 0 0,6 2 1 0 0,7 1 13 0 0,1 0 0 0 0,22 2 1 0 0,-22-3-17 0 0,-3-1-522 0 0,1-1 1 0 0,-1 0-1 0 0,1-1 0 0 0,-1 0 0 0 0,24-5 0 0 0,-34 5-362 0 0,-1-1 0 0 0,1 0 0 0 0,-1 0-1 0 0,0 0 1 0 0,0-1 0 0 0,0 1 0 0 0,0-1 0 0 0,0 1-1 0 0,0-1 1 0 0,0 0 0 0 0,0 0 0 0 0,-1-1-1 0 0,1 1 1 0 0,-1 0 0 0 0,1-1 0 0 0,-1 1 0 0 0,4-7-1 0 0,-2 0-1160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2864 0 0,'0'0'5117'0'0,"-3"4"-4292"0"0,0 1-435 0 0,-23 28 2051 0 0,-1-1 0 0 0,-44 40 0 0 0,64-65-2809 0 0,-1 0-1775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2208 0 0,'0'0'958'0'0,"3"0"-98"0"0,46 2 4616 0 0,-46-2-4825 0 0,29 3 2073 0 0,-29-3-2290 0 0,13 1 371 0 0,42 3 1673 0 0,-57-4-2477 0 0,6-1 292 0 0,0 1 1 0 0,-1 1 0 0 0,1-1-1 0 0,-1 1 1 0 0,1 1 0 0 0,10 2-1 0 0,-15-3-112 0 0,4 5 253 0 0,-2-4-299 0 0,-2 0 0 0 0,1 0 0 0 0,0 0 0 0 0,0 1 0 0 0,-1-1 0 0 0,3 5 0 0 0,-1 3 45 0 0,-1 1 0 0 0,0 0 0 0 0,-1 0 0 0 0,0 0 0 0 0,-1 0 0 0 0,-1 0 0 0 0,0 19 0 0 0,-1-14 3 0 0,2-1 0 0 0,0 0 0 0 0,4 23 1 0 0,0-9 149 0 0,1 31 1 0 0,-2-22-135 0 0,-3-27-76 0 0,0 0 0 0 0,-2 20-1 0 0,0-9 73 0 0,1-20-146 0 0,0 13 106 0 0,0 13 105 0 0,0-25-153 0 0,14 15 2 0 0,-13-17-126 0 0,1 1 18 0 0,6 2-2 0 0,-7-3 0 0 0,0 0-1 0 0,0 0 1 0 0,1-1-1 0 0,-1 1 1 0 0,0 0 0 0 0,1-1-1 0 0,-1 1 1 0 0,0-1 0 0 0,1 0-1 0 0,-1 1 1 0 0,1-1 0 0 0,-1 0-1 0 0,1 0 1 0 0,-1 0 0 0 0,2 0-1 0 0,19 1 121 0 0,10-1-100 0 0,46-4-1 0 0,-10 0-41 0 0,-14 3 36 0 0,70 3-144 0 0,-91 0 185 0 0,-30-2-40 0 0,0 0-16 0 0,8 1-22 0 0,-8-1-50 0 0,4 1 1123 0 0,-4-1-1499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3192 0 0,'0'0'7900'0'0,"0"6"-7038"0"0,-9 91 4872 0 0,18 97-513 0 0,-5-123-4047 0 0,5 38 356 0 0,-7-101-1504 0 0,0 11 308 0 0,1 0 0 0 0,8 22-1 0 0,-11-39-289 0 0,9 26 556 0 0,6-52-19711 0 0,-17 16 18232 0 0,-2-1-2472 0 0,-1-10 1260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3764 0 0,'0'0'1172'0'0,"0"-2"-70"0"0,7-19 4096 0 0,-6 19-4516 0 0,11-4 1630 0 0,0 4-1639 0 0,1 1 0 0 0,-1-1-1 0 0,1 2 1 0 0,-1 0 0 0 0,22 2 0 0 0,-11 1-56 0 0,1 1 0 0 0,27 9 1 0 0,3 5 604 0 0,97 45 0 0 0,-123-48-912 0 0,-1 1 0 0 0,0 0 0 0 0,-1 2 0 0 0,46 43 0 0 0,-48-37 157 0 0,35 45 0 0 0,-50-57-340 0 0,-1 1-1 0 0,0 0 1 0 0,0 1 0 0 0,-2-1 0 0 0,1 1 0 0 0,3 16-1 0 0,-7-22-57 0 0,-1 1 0 0 0,0-1 0 0 0,-1 1 0 0 0,0-1 0 0 0,0 1 0 0 0,-1 0 0 0 0,0-1 0 0 0,0 1-1 0 0,-1 0 1 0 0,0-1 0 0 0,-1 1 0 0 0,0-1 0 0 0,0 1 0 0 0,-1-1 0 0 0,0 0 0 0 0,0 0 0 0 0,-1 0-1 0 0,0 0 1 0 0,0-1 0 0 0,-1 0 0 0 0,0 0 0 0 0,0 0 0 0 0,-10 9 0 0 0,3-5 77 0 0,0 0 0 0 0,-1-1 1 0 0,0 0-1 0 0,-28 14 0 0 0,-64 25 343 0 0,103-48-446 0 0,0 0-21 0 0,-19 7 30 0 0,19-7-27 0 0,-1 0 14 0 0,-7 2 7 0 0,8-2-12 0 0,-13 5-120 0 0,-43 6 320 0 0,33-8-290 0 0,23-3 102 0 0,0-1-46 0 0,-59 6 126 0 0,56-6-145 0 0,-21 0-31 0 0,24 0 24 0 0,-2 0 34 0 0,-75-6-2850 0 0,76 5 1291 0 0,-1 1 0 0 0,1-1-1 0 0,-1 1 1 0 0,1-1-1 0 0,-1 0 1 0 0,1-1 0 0 0,0 1-1 0 0,-6-3 1 0 0,-7-5-7413 0 0,5 4 6926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1860 0 0,'0'0'2260'0'0,"-1"-3"-1598"0"0,0 1-377 0 0,0 1-1 0 0,0-1 0 0 0,-1 0 0 0 0,1 1 0 0 0,0-1 0 0 0,-1 1 0 0 0,1 0 1 0 0,-1-1-1 0 0,1 1 0 0 0,-1 0 0 0 0,-3-2 0 0 0,3 2 183 0 0,-9-3 1808 0 0,-18 7-184 0 0,25-2-1896 0 0,-5 9 306 0 0,-10 29 315 0 0,18-37-675 0 0,2 14 202 0 0,0-13-307 0 0,1 0 0 0 0,-1 0 0 0 0,1 0 1 0 0,-1 0-1 0 0,1 0 0 0 0,0-1 0 0 0,0 1 0 0 0,0-1 1 0 0,0 1-1 0 0,0-1 0 0 0,5 4 0 0 0,-1-3-3 0 0,-1 0 1 0 0,1-1-1 0 0,-1 1 0 0 0,1-1 0 0 0,0 0 0 0 0,0-1 0 0 0,0 0 0 0 0,0 0 1 0 0,7 1-1 0 0,-7-1-38 0 0,-2-1 15 0 0,-1 1 0 0 0,1-1 0 0 0,0 0 1 0 0,-1 0-1 0 0,1 0 0 0 0,-1-1 0 0 0,1 1 0 0 0,-1-1 0 0 0,1 0 0 0 0,3-1 0 0 0,-4 1-5 0 0,0 1 1 0 0,0-1 0 0 0,0 0 0 0 0,-1-1-1 0 0,1 1 1 0 0,-1 0 0 0 0,1-1-1 0 0,-1 1 1 0 0,1-1 0 0 0,-1 0-1 0 0,0 0 1 0 0,0 0 0 0 0,0 0 0 0 0,0 0-1 0 0,0 0 1 0 0,0 0 0 0 0,0-1-1 0 0,-1 1 1 0 0,3-5 0 0 0,-4 4-1 0 0,1 0 1 0 0,-1 1-1 0 0,1-1 1 0 0,-1 0 0 0 0,0 0-1 0 0,0 0 1 0 0,-1 1-1 0 0,1-1 1 0 0,0 0-1 0 0,-1 0 1 0 0,0 1-1 0 0,1-1 1 0 0,-1 0-1 0 0,0 1 1 0 0,-1-1 0 0 0,1 0-1 0 0,0 1 1 0 0,-2-3-1 0 0,-1-4-13 0 0,3 9 8 0 0,1 0-1 0 0,0-1 1 0 0,0 1-1 0 0,0 0 1 0 0,0 0-1 0 0,0-1 1 0 0,0 1-1 0 0,-1 0 1 0 0,1 0-1 0 0,0-1 1 0 0,0 1-1 0 0,0 0 1 0 0,-1 0-1 0 0,1 0 1 0 0,0-1-1 0 0,0 1 1 0 0,-1 0-1 0 0,1 0 0 0 0,0 0 1 0 0,0 0-1 0 0,-1-1 1 0 0,1 1-1 0 0,0 0 1 0 0,-1 0-1 0 0,1 0 1 0 0,0 0-1 0 0,-1 0 1 0 0,1 0-1 0 0,-10-3-48 0 0,8 2-81 0 0,-1 0-1 0 0,1 1 1 0 0,-1-1 0 0 0,1 1-1 0 0,-1 0 1 0 0,1 0 0 0 0,-1 0-1 0 0,-4 0 1 0 0,5 0 68 0 0,-1 1-841 0 0,-12 4-12119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1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35 3028 0 0,'0'0'7891'0'0,"-5"-1"-7293"0"0,-185-8 5215 0 0,75 6-4631 0 0,81 1-945 0 0,-356-12 2954 0 0,386 14-3114 0 0,-61 1 283 0 0,63-1-324 0 0,-1 0-6 0 0,-43-3-795 0 0,16 1-5042 0 0,0 0-5956 0 0,14 2 9579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2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0 519 4184 0 0,'0'0'4471'0'0,"2"-6"-3524"0"0,15-67 3808 0 0,-4 22-2163 0 0,10-76 1 0 0,-21 98-1979 0 0,2-1 0 0 0,1 1 0 0 0,2 0 1 0 0,13-36-1 0 0,11 0 777 0 0,-30 63-1223 0 0,1-2-23 0 0,-2 4-132 0 0,0-1 0 0 0,0 1 0 0 0,0 0 0 0 0,1-1 0 0 0,-1 1 0 0 0,0 0 1 0 0,0-1-1 0 0,0 1 0 0 0,0 0 0 0 0,0-1 0 0 0,0 1 0 0 0,1 0 0 0 0,-1-1 0 0 0,0 1 1 0 0,0 0-1 0 0,1-1 0 0 0,-1 1 0 0 0,0 0 0 0 0,0 0 0 0 0,1-1 0 0 0,-1 1 0 0 0,0 0 0 0 0,1 0 1 0 0,-1 0-1 0 0,0-1 0 0 0,1 1 0 0 0,0 0 7 0 0,0 0 1 0 0,0-1-1 0 0,1 1 1 0 0,-1 0-1 0 0,0 0 1 0 0,0 0-1 0 0,0 0 1 0 0,0 0-1 0 0,0 1 1 0 0,1-1-1 0 0,-1 0 1 0 0,0 0-1 0 0,0 1 1 0 0,0-1-1 0 0,0 1 1 0 0,0-1-1 0 0,0 1 1 0 0,0-1-1 0 0,0 1 1 0 0,0-1-1 0 0,0 1 1 0 0,0 0-1 0 0,-1 0 1 0 0,1 0-1 0 0,0-1 1 0 0,0 1-1 0 0,-1 0 1 0 0,1 0-1 0 0,0 0 1 0 0,-1 0-1 0 0,1 2 1 0 0,46 83 773 0 0,-30-51-615 0 0,2-1 1 0 0,2 0-1 0 0,0-2 0 0 0,39 44 1 0 0,-21-29-330 0 0,-38-45 41 0 0,-38-2-24666 0 0,21-7 22851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2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2996 0 0,'0'0'7130'0'0,"9"0"-6524"0"0,19 1-281 0 0,0-2-1 0 0,36-5 0 0 0,-53 4-3098 0 0,-1 0 0 0 0,19-7-1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2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3604 0 0,'0'0'2309'0'0,"-4"4"-1260"0"0,-69 74 6774 0 0,58-62-7159 0 0,-13 11-2640 0 0,16-16-4947 0 0,3-4 709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3:2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3592 0 0,'0'0'3375'0'0,"4"0"-2320"0"0,135 9 7154 0 0,3-2-4501 0 0,286 5-1632 0 0,17 0-442 0 0,-363-7-795 0 0,-75-3-539 0 0,-7-2-353 0 0,0 0 0 0 0,0 1 1 0 0,0-1-1 0 0,0 0 0 0 0,0 0 0 0 0,1 0 0 0 0,-1 0 0 0 0,0 0 0 0 0,0 0 0 0 0,0 0 0 0 0,0 0 0 0 0,0 0 0 0 0,0 0 0 0 0,0 0 0 0 0,0 0 0 0 0,0 0 0 0 0,0 1 1 0 0,0-1-1 0 0,0 0 0 0 0,0 0 0 0 0,0 0 0 0 0,0 0 0 0 0,0 0 0 0 0,0 0 0 0 0,0 0 0 0 0,0 0 0 0 0,0 0 0 0 0,0 1 0 0 0,0-1 0 0 0,0 0 0 0 0,0 0 0 0 0,0 0 0 0 0,0 0 1 0 0,0 0-1 0 0,0 0 0 0 0,0 0 0 0 0,0 0 0 0 0,0 1 0 0 0,0-1 0 0 0,0 0 0 0 0,0 0 0 0 0,0 0 0 0 0,0 0 0 0 0,0 0 0 0 0,0 0 0 0 0,0 0 0 0 0,0 0 0 0 0,0 0 0 0 0,0 0 1 0 0,-1 0-1 0 0,1 0 0 0 0,0 0 0 0 0,0 1 0 0 0,0-1 0 0 0,0 0 0 0 0,0 0 0 0 0,0 0 0 0 0,0 0 0 0 0,0 0 0 0 0,0 0 0 0 0,-1 0 0 0 0,1 0 0 0 0,0 0 0 0 0,0 0 1 0 0,0 0-1 0 0,-4 1-110 0 0,-15 5-3333 0 0,-7 0-5490 0 0,-25-1 2199 0 0,31-2 4932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4:0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2312 0 0,'0'0'12712'0'0,"4"-4"-12637"0"0,10-10 33 0 0,-11 10 78 0 0,14 5-125 0 0,-13 0-54 0 0,46-9 274 0 0,-40 5-236 0 0,4-1-13 0 0,0 0 0 0 0,0-1 0 0 0,-1-1 0 0 0,23-13 0 0 0,-27 12-27 0 0,0 0 0 0 0,-1 0 0 0 0,0-1 0 0 0,0 0 1 0 0,-1-1-1 0 0,0 0 0 0 0,-1 0 0 0 0,0 0 0 0 0,0-1 0 0 0,6-14 0 0 0,-11 22-3 0 0,-1-1 9 0 0,0-1 0 0 0,0 0 1 0 0,0 0-1 0 0,0 0 0 0 0,-1 0 0 0 0,-1-5 0 0 0,-6-4-16 0 0,8 13 1 0 0,0-1 0 0 0,0 1-1 0 0,0-1 1 0 0,-1 1 0 0 0,1-1 0 0 0,0 1-1 0 0,0 0 1 0 0,0-1 0 0 0,-1 1 0 0 0,1-1 0 0 0,0 1-1 0 0,-1 0 1 0 0,1-1 0 0 0,0 1 0 0 0,-1 0 0 0 0,1-1-1 0 0,-1 1 1 0 0,1 0 0 0 0,0 0 0 0 0,-1 0-1 0 0,1-1 1 0 0,-1 1 0 0 0,1 0 0 0 0,-1 0 0 0 0,1 0-1 0 0,0 0 1 0 0,-1 0 0 0 0,1 0 0 0 0,-1 0-1 0 0,1 0 1 0 0,-1 0 0 0 0,0 0 0 0 0,-11 16 46 0 0,9-10-38 0 0,-3 51 333 0 0,-6 5 61 0 0,-4 23 594 0 0,-8 105 1 0 0,19-128-648 0 0,5-60-346 0 0,0 0 4 0 0,-3 35 181 0 0,3-35-300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4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2136 0 0,'4'0'9514'0'0,"20"0"-9325"0"0,-17 1 159 0 0,-3 0-71 0 0,60 3 1211 0 0,-61-4-1315 0 0,0 0 23 0 0,21 2 1451 0 0,-52 2-1635 0 0,21-3 62 0 0,4-1-60 0 0,0 1-580 0 0,-3 0 1196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2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 3460 0 0,'0'0'10509'0'0,"-2"-3"-9859"0"0,-3-8 773 0 0,4 11-1259 0 0,1-1 1 0 0,0 1 0 0 0,0 0 0 0 0,0-1 0 0 0,0 1 0 0 0,0 0-1 0 0,0-1 1 0 0,0 1 0 0 0,-1 0 0 0 0,1-1 0 0 0,0 1 0 0 0,0 0-1 0 0,-1-1 1 0 0,1 1 0 0 0,0 0 0 0 0,0 0 0 0 0,-1-1 0 0 0,1 1 0 0 0,0 0-1 0 0,-1 0 1 0 0,1-1 0 0 0,0 1 0 0 0,-1 0 0 0 0,1 0 0 0 0,0 0-1 0 0,-1 0 1 0 0,1 0 0 0 0,0 0 0 0 0,-1 0 0 0 0,1-1 0 0 0,-1 1-1 0 0,1 0 1 0 0,0 0 0 0 0,-1 0 0 0 0,1 0 0 0 0,0 1 0 0 0,-1-1-1 0 0,-4 11-66 0 0,0 1-1 0 0,1 0 0 0 0,1 0 1 0 0,-4 24-1 0 0,1 38 640 0 0,6-64-664 0 0,0-1 0 0 0,0 0-1 0 0,3 14 1 0 0,-2-15-63 0 0,3 34 180 0 0,20 116 360 0 0,-16-105-241 0 0,-8-51-264 0 0,2 13 203 0 0,-1-7-2072 0 0,-21-43-21464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2620 0 0,'0'0'5569'0'0,"3"0"-4763"0"0,23-5 6928 0 0,-16 2-7746 0 0,-8 2 427 0 0,1 1-226 0 0,89-8 1951 0 0,-90 8-2033 0 0,2 0-29 0 0,20 1 172 0 0,0 1 1 0 0,0 1-1 0 0,0 2 0 0 0,28 8 0 0 0,-38-8-83 0 0,6 3 2 0 0,0 1 1 0 0,-1 0-1 0 0,0 1 1 0 0,22 17-1 0 0,-11-1 21 0 0,52 66 535 0 0,-75-84-704 0 0,1 4 162 0 0,-1 0 0 0 0,-1 1-1 0 0,0 0 1 0 0,7 23 0 0 0,-9-25-110 0 0,-1-1 0 0 0,-1 1 0 0 0,0 0 0 0 0,0 1 1 0 0,-1-1-1 0 0,-1 0 0 0 0,0 0 0 0 0,0 1 0 0 0,-1-1 0 0 0,0 0 0 0 0,-1 0 0 0 0,-5 16 1 0 0,-4 3 130 0 0,8-21-134 0 0,0 0 0 0 0,-1 0-1 0 0,-5 11 1 0 0,-4 0 36 0 0,8-10-86 0 0,-2 1 1 0 0,0-1-1 0 0,0 0 0 0 0,0-1 0 0 0,-1 0 1 0 0,-18 16-1 0 0,13-15 17 0 0,-1 0 1 0 0,0 0-1 0 0,-21 9 0 0 0,34-18-22 0 0,-24 10-15 0 0,-33 12 65 0 0,57-23-43 0 0,-2 1 8 0 0,-32 11-64 0 0,33-12-13 0 0,-2 1 14 0 0,-37 5 52 0 0,39-6-6 0 0,-1 1-21 0 0,-9-1 32 0 0,10 1 32 0 0,-1-1-12 0 0,-9 1-25 0 0,7-1-20 0 0,-95 0-3046 0 0,97 0 1091 0 0,-4-2-4132 0 0,4 1 4708 0 0,1 0 1 0 0,-1 0 0 0 0,1 0-1 0 0,0 0 1 0 0,-1 0-1 0 0,1-1 1 0 0,-2-1 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1420 0 0,'-12'23'1571'0'0,"11"-21"-1234"0"0,-10 20 1611 0 0,-6 20-486 0 0,17-39-1567 0 0,-2 10-4460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257 124 2496 0 0,'0'0'9770'0'0,"-6"-1"-9453"0"0,-119-1 1757 0 0,25 1-1121 0 0,98 1-888 0 0,-1-1 13 0 0,-16-5-107 0 0,18 6-34 0 0,4-4-601 0 0,1-1 584 0 0,1 1-1 0 0,0-1 0 0 0,0 1 0 0 0,1 0 1 0 0,-1 0-1 0 0,12-6 0 0 0,-13 8 43 0 0,0-1 1 0 0,0 0-1 0 0,0 0 1 0 0,-1 0-1 0 0,1-1 1 0 0,-1 1-1 0 0,3-5 1 0 0,10-8 56 0 0,-15 14-32 0 0,1 1 28 0 0,10-13 224 0 0,-11 13-146 0 0,9-8 340 0 0,-9 9-371 0 0,-1 0 1 0 0,1 0-1 0 0,0 0 0 0 0,0-1 1 0 0,-1 1-1 0 0,1 0 0 0 0,0 0 1 0 0,0 0-1 0 0,-1 0 0 0 0,1 0 0 0 0,0 0 1 0 0,0 0-1 0 0,-1 1 0 0 0,1-1 1 0 0,0 0-1 0 0,0 0 0 0 0,-1 1 1 0 0,1-1-1 0 0,0 0 0 0 0,-1 1 1 0 0,1-1-1 0 0,0 0 0 0 0,-1 1 0 0 0,1-1 1 0 0,-1 1-1 0 0,1-1 0 0 0,0 1 1 0 0,0 1-1 0 0,0-1-217 0 0,1 1 307 0 0,3 13 486 0 0,7 25 562 0 0,28 67-1 0 0,-39-106-1142 0 0,1 5-1296 0 0,3 7 4222 0 0,-2-7-3236 0 0,-2-35-19398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11 3304 0 0,'5'-11'16621'0'0,"-4"29"-14107"0"0,-1 31-2524 0 0,-16 156 1305 0 0,13-126-1056 0 0,4-55-242 0 0,-1 6 77 0 0,1-7 19 0 0,-2-1-1 0 0,-4 33 0 0 0,5-53-88 0 0,-8 48-358 0 0,8-48 124 0 0,-3 3 192 0 0,2-2-1502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18 2976 0 0,'0'0'2139'0'0,"8"-9"3774"0"0,0 7-4949 0 0,1 0-1 0 0,-1 0 0 0 0,0 1 1 0 0,1 0-1 0 0,14 1 0 0 0,-8 1-140 0 0,-1 0 0 0 0,25 6 0 0 0,-4 3 105 0 0,55 23 1 0 0,-71-24-628 0 0,-1 1 1 0 0,-1 0-1 0 0,0 1 1 0 0,0 1-1 0 0,-1 1 1 0 0,-1 0-1 0 0,17 19 0 0 0,-28-28-266 0 0,1 1 50 0 0,-1 0-1 0 0,0 1 1 0 0,1-1-1 0 0,-2 1 1 0 0,1 0-1 0 0,-1 0 1 0 0,0 0-1 0 0,0 1 1 0 0,-1-1-1 0 0,1 1 1 0 0,1 11-1 0 0,-2-5 61 0 0,0 1 1 0 0,-1 0-1 0 0,0-1 0 0 0,-3 24 0 0 0,1-30-104 0 0,0 0 0 0 0,-1 0 0 0 0,0 0 0 0 0,-5 12-1 0 0,5-11-16 0 0,-16 29 155 0 0,8-24-124 0 0,-1-1 1 0 0,0 0-1 0 0,-1 0 0 0 0,-15 12 1 0 0,7-8-146 0 0,18-15 92 0 0,-7 7 13 0 0,-1-1 1 0 0,0 0-1 0 0,-1-1 0 0 0,0-1 1 0 0,1 1-1 0 0,-2-2 0 0 0,1 1 0 0 0,-14 2 1 0 0,-49 15-70 0 0,71-22 90 0 0,-47 6-4 0 0,38-4-224 0 0,0 0 1 0 0,0-1 0 0 0,-20-1-1 0 0,16-2 396 0 0,-7-2-9095 0 0,-3 0-3235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1584 0 0,'0'0'8163'0'0,"-5"2"-7936"0"0,-15 5-22 0 0,15-6 3249 0 0,3-1-3335 0 0,-8 0-28 0 0,7 0 331 0 0,1 0-178 0 0,-41 5 854 0 0,-83 4 265 0 0,-14 0-861 0 0,131-4-871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0 2188 0 0,'0'0'8031'0'0,"-5"2"-7538"0"0,-16 5 28 0 0,15-6 478 0 0,-10-1-134 0 0,13 0-426 0 0,-14 2 402 0 0,-1-2 0 0 0,-18-1 0 0 0,-29 0 514 0 0,-70 13 62 0 0,129-11-2825 0 0,-3 4 4203 0 0,4-2-5686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7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 1976 0 0,'0'0'6604'0'0,"-4"2"-6068"0"0,-14 8-33 0 0,14-7-32 0 0,-2-2-109 0 0,0 0 0 0 0,0 0 1 0 0,0-1-1 0 0,0 0 0 0 0,0 0 0 0 0,-8-1 0 0 0,-10 1 358 0 0,-115 1 1483 0 0,135-1-1388 0 0,-23 2-3066 0 0,-12-2-9509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2568 0 0,'0'0'5932'0'0,"-5"3"-5252"0"0,-1 0-185 0 0,-1-1 1 0 0,0 1 0 0 0,1-1 0 0 0,-9 1 0 0 0,-194 15 5941 0 0,126-14-5031 0 0,54-1-1006 0 0,26-3-312 0 0,0 2-365 0 0,-2 1 433 0 0,32 23-16941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0 2036 0 0,'0'0'7269'0'0,"-7"2"-6712"0"0,-147 10 4010 0 0,139-12-4433 0 0,-161 10 1397 0 0,170-10-1475 0 0,-39 2 1 0 0,42-2-83 0 0,0 0-15 0 0,-23 3-674 0 0,24-2 175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0 2076 0 0,'0'0'3749'0'0,"-2"3"-3042"0"0,0-1-360 0 0,0 1 0 0 0,-1-1 0 0 0,1 0 1 0 0,-1-1-1 0 0,1 1 0 0 0,-1 0 0 0 0,1-1 0 0 0,-1 1 0 0 0,0-1 0 0 0,0 0 1 0 0,-6 2-1 0 0,7-3 69 0 0,-2 1 69 0 0,-63 4 1691 0 0,-52 2-709 0 0,65-4-1611 0 0,25 2-5226 0 0,12-2-1840 0 0,14-3 5284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3644 0 0,'0'0'1193'0'0,"-3"0"-90"0"0,-12 4 9411 0 0,12 2-7690 0 0,6 10-2156 0 0,-3-13-335 0 0,0 0-189 0 0,0 0-1 0 0,0 0 1 0 0,0 0 0 0 0,0 0 0 0 0,0 0 0 0 0,1 0 0 0 0,1 5 0 0 0,1 15 597 0 0,-11 127 1114 0 0,1 4-983 0 0,7-145-772 0 0,1 0 0 0 0,0 0-1 0 0,2 11 1 0 0,2 11 111 0 0,-2-12-67 0 0,-2-13-102 0 0,0 0 1 0 0,0 1 0 0 0,0-1 0 0 0,-1 10 0 0 0,0-11-1708 0 0,-4 14 4823 0 0,0-8-6853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3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10 3152 0 0,'0'0'3895'0'0,"3"-8"-2562"0"0,2 7 2918 0 0,10 2-3752 0 0,-12 0-46 0 0,0-1-7 0 0,10 2 26 0 0,-10-1-49 0 0,1 0-8 0 0,27 4 1165 0 0,45 13 0 0 0,-62-13-1203 0 0,0 0 0 0 0,-1 1-1 0 0,0 0 1 0 0,0 1 0 0 0,24 17-1 0 0,-18-9 171 0 0,-1 2 1 0 0,29 31-1 0 0,-38-38-331 0 0,-1 1 0 0 0,0-1 1 0 0,-1 1-1 0 0,0 1 0 0 0,-1-1 1 0 0,0 1-1 0 0,-1 0 1 0 0,0 1-1 0 0,6 23 0 0 0,-8-17-24 0 0,-2 0 0 0 0,1 0-1 0 0,-2 0 1 0 0,-3 27 0 0 0,3-42-145 0 0,-1 3 0 0 0,0 0 0 0 0,0-1 1 0 0,-1 1-1 0 0,0-1 0 0 0,0 0 1 0 0,0 1-1 0 0,-1-1 0 0 0,0 0 1 0 0,0-1-1 0 0,-1 1 0 0 0,1 0 1 0 0,-1-1-1 0 0,-8 9 0 0 0,10-12-20 0 0,-4 6 13 0 0,0-1 1 0 0,-1 1-1 0 0,0-1 1 0 0,-12 9-1 0 0,-4-2 55 0 0,11-6-63 0 0,0-1-1 0 0,0 0 0 0 0,0-1 1 0 0,-1 0-1 0 0,0-1 0 0 0,-27 7 1 0 0,-5-1-94 0 0,-6-1-996 0 0,39-10-1515 0 0,1-1 1 0 0,-1 0-1 0 0,1 0 0 0 0,-1-1 0 0 0,1-1 0 0 0,-21-7 0 0 0,-9-6-2223 0 0,17 5 2834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0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246 106 1412 0 0,'0'0'2584'0'0,"8"-10"478"0"0,-8 10-3178 0 0,1 0 342 0 0,0-1 0 0 0,-1 0 0 0 0,1 1 0 0 0,0-1 0 0 0,-1 0 0 0 0,1 1 0 0 0,-1-1 0 0 0,1 0 0 0 0,-1 0 0 0 0,1 1 0 0 0,-1-1 1 0 0,1 0-1 0 0,-1 0 0 0 0,0 0 0 0 0,1 0 0 0 0,-1 0 0 0 0,0 1 0 0 0,0-1 0 0 0,1-2 0 0 0,-8 6-137 0 0,-10 5 91 0 0,0 0 0 0 0,1 1-1 0 0,0 1 1 0 0,0 1-1 0 0,1 0 1 0 0,-21 21-1 0 0,15-12 60 0 0,1 1 0 0 0,1 2 0 0 0,-29 43 0 0 0,46-63-209 0 0,0 0 1 0 0,0 0 0 0 0,1 0 0 0 0,-1 0 0 0 0,1 0 0 0 0,0 1-1 0 0,0-1 1 0 0,0 1 0 0 0,0-1 0 0 0,1 0 0 0 0,-1 1 0 0 0,1-1-1 0 0,0 1 1 0 0,0 0 0 0 0,1 5 0 0 0,-1-7-13 0 0,1 1-1 0 0,0 0 1 0 0,0-1-1 0 0,0 1 1 0 0,1-1-1 0 0,-1 1 1 0 0,1-1 0 0 0,-1 0-1 0 0,1 1 1 0 0,0-1-1 0 0,0 0 1 0 0,0 0-1 0 0,0 0 1 0 0,0 0 0 0 0,0-1-1 0 0,0 1 1 0 0,1-1-1 0 0,-1 1 1 0 0,1-1-1 0 0,-1 0 1 0 0,1 0 0 0 0,-1 0-1 0 0,1 0 1 0 0,0 0-1 0 0,2 0 1 0 0,9 2 21 0 0,-1 0-1 0 0,1-1 1 0 0,19 0 0 0 0,16-3 66 0 0,35-5-87 0 0,-74 7 6 0 0,1-1 0 0 0,-1 1 0 0 0,1 1-1 0 0,-1 0 1 0 0,0 1 0 0 0,14 5-1 0 0,-12-4-16 0 0,0-1-1 0 0,0 1 1 0 0,1-2 0 0 0,-1 0-1 0 0,18 1 1 0 0,-22-3-9 0 0,9 1 10 0 0,-1-1-1 0 0,1-1 1 0 0,0 0 0 0 0,-1-1 0 0 0,1-1-1 0 0,-1 0 1 0 0,30-12 0 0 0,-44 15 1 0 0,0-1-1 0 0,-1 1 1 0 0,1-1 0 0 0,-1 0 0 0 0,1 0 0 0 0,-1 1 0 0 0,0-1-1 0 0,1 0 1 0 0,-1 0 0 0 0,0-1 0 0 0,0 1 0 0 0,1 0 0 0 0,-1 0 0 0 0,0-1-1 0 0,0 1 1 0 0,0-2 0 0 0,2-1 15 0 0,-2 2-19 0 0,0 1 1 0 0,-1-1-1 0 0,1 1 1 0 0,-1-1-1 0 0,1 1 1 0 0,-1-1-1 0 0,0 0 1 0 0,0 1-1 0 0,1-1 1 0 0,-1 0-1 0 0,0 1 1 0 0,-1-1-1 0 0,1 0 1 0 0,0 1 0 0 0,0-1-1 0 0,-1 1 1 0 0,0-3-1 0 0,-9-27 28 0 0,-10-9 128 0 0,-2 0 0 0 0,-2 1 0 0 0,-30-37 0 0 0,-61-57 345 0 0,114 133-562 0 0,0-1 1 0 0,1 0-1 0 0,-1 0 1 0 0,0 1-1 0 0,0-1 1 0 0,1 0-1 0 0,-1 1 1 0 0,0-1-1 0 0,0 1 1 0 0,0-1 0 0 0,0 1-1 0 0,0-1 1 0 0,0 1-1 0 0,0 0 1 0 0,0-1-1 0 0,0 1 1 0 0,0 0-1 0 0,-2 0 1 0 0,2 0-68 0 0,1 0 0 0 0,-1 0 1 0 0,0 0-1 0 0,0 1 0 0 0,1-1 1 0 0,-1 0-1 0 0,0 1 0 0 0,1-1 1 0 0,-1 1-1 0 0,1-1 0 0 0,-1 1 1 0 0,1-1-1 0 0,-1 1 0 0 0,0-1 1 0 0,1 1-1 0 0,0 0 0 0 0,-1-1 1 0 0,1 1-1 0 0,-1 1 0 0 0,-2 3-1377 0 0,1 1 0 0 0,0 0 0 0 0,1-1-1 0 0,-3 13 1 0 0,3-11-798 0 0,-2 5 342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 2680 0 0,'0'0'16842'0'0,"-2"-5"-16796"0"0,-7-13 5 0 0,7 13 1743 0 0,-2 8-1738 0 0,-10 10-8 0 0,10-9-20 0 0,-5 73 471 0 0,8-72-517 0 0,-3 23 129 0 0,3-24-89 0 0,1 0-1 0 0,-1 0 1 0 0,0 0 0 0 0,0 0 0 0 0,0 0 0 0 0,-1 0 0 0 0,-2 4-1 0 0,1-1-19 0 0,0 0-1 0 0,-1 0 1 0 0,0-1-1 0 0,0 0 0 0 0,0 1 1 0 0,-1-2-1 0 0,-7 9 1 0 0,10-13-24 0 0,2 0 26 0 0,-1 0 0 0 0,1 0 1 0 0,-1-1-1 0 0,0 1 0 0 0,1 0 1 0 0,-1 0-1 0 0,0 0 0 0 0,0-1 1 0 0,0 1-1 0 0,0 0 1 0 0,0-1-1 0 0,0 1 0 0 0,0-1 1 0 0,0 1-1 0 0,0-1 0 0 0,0 1 1 0 0,0-1-1 0 0,0 0 0 0 0,0 0 1 0 0,0 1-1 0 0,0-1 0 0 0,0 0 1 0 0,-2 0-1 0 0,-22 2 70 0 0,23-2-94 0 0,-2-1-2 0 0,1 0 23 0 0,-1 0-1 0 0,0-1 0 0 0,1 0 0 0 0,-1 1 0 0 0,1-1 0 0 0,-1 0 1 0 0,1-1-1 0 0,0 1 0 0 0,0-1 0 0 0,0 1 0 0 0,0-1 1 0 0,0 0-1 0 0,1 0 0 0 0,-1 0 0 0 0,1-1 0 0 0,0 1 0 0 0,0 0 1 0 0,-2-5-1 0 0,-5-7-34 0 0,8 13 9 0 0,-10-35 99 0 0,4 6 322 0 0,7 29 568 0 0,1 8-892 0 0,29 101 604 0 0,8 58 550 0 0,-35-152-1098 0 0,1 0 0 0 0,0 0 0 0 0,0 0 0 0 0,2-1 0 0 0,0 0 0 0 0,13 22 0 0 0,-18-33-73 0 0,13 22 312 0 0,-10-18 3897 0 0,1 0-6019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1 2136 0 0,'0'0'1292'0'0,"-17"1"1451"0"0,-116 0 4116 0 0,4 0-4898 0 0,20 4-1405 0 0,107-5-517 0 0,-15 2-228 0 0,11 2-955 0 0,27 3-10455 0 0,-8-5 11019 0 0,2 0-1402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 1484 0 0,'0'0'7401'0'0,"-6"1"-6999"0"0,-17 4 1149 0 0,-46 2 0 0 0,-27-5 321 0 0,-24 1-56 0 0,95 2-1583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1 3020 0 0,'0'0'6162'0'0,"5"3"-5527"0"0,-4-3-566 0 0,-1 0 0 0 0,0 1 0 0 0,0-1 1 0 0,0 0-1 0 0,0 0 0 0 0,0 0 0 0 0,0 0 0 0 0,0 0 0 0 0,1 0 0 0 0,-1 1 0 0 0,0-1 0 0 0,0 0 0 0 0,0 0 1 0 0,0 0-1 0 0,0 0 0 0 0,0 0 0 0 0,0 0 0 0 0,0 1 0 0 0,0-1 0 0 0,0 0 0 0 0,0 0 0 0 0,0 0 0 0 0,0 0 1 0 0,0 1-1 0 0,0-1 0 0 0,0 0 0 0 0,0 0 0 0 0,0 0 0 0 0,0 0 0 0 0,0 0 0 0 0,0 1 0 0 0,0-1 0 0 0,0 0 1 0 0,0 0-1 0 0,0 0 0 0 0,-1 0 0 0 0,1 0 0 0 0,0 1 0 0 0,0-1 0 0 0,0 0 0 0 0,0 0 0 0 0,0 0 1 0 0,0 0-1 0 0,0 0 0 0 0,0 0 0 0 0,-1 0 0 0 0,1 0 0 0 0,0 0 0 0 0,0 1 0 0 0,0-1 0 0 0,0 0 0 0 0,0 0 1 0 0,-1 0-1 0 0,1 0 0 0 0,0 0 0 0 0,0 0 0 0 0,-14 4 370 0 0,1 0 0 0 0,-1-1 0 0 0,0-1 0 0 0,0 0 0 0 0,-28-1 0 0 0,-57 2 508 0 0,-39 1-198 0 0,112-4-2758 0 0,23-1 933 0 0,0 1-1 0 0,0-1 1 0 0,0 0 0 0 0,0 0 0 0 0,0 0-1 0 0,1-1 1 0 0,-1 1 0 0 0,0-1 0 0 0,1 1-1 0 0,-1-1 1 0 0,1 0 0 0 0,-5-4 0 0 0,-2-1-858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4392 0 0,'-4'-2'16193'0'0,"15"14"-15917"0"0,6 5 1066 0 0,28 36 0 0 0,-31-29-953 0 0,0 0 0 0 0,-2 2 1 0 0,0-1-1 0 0,-2 2 0 0 0,-1-1 1 0 0,-1 1-1 0 0,-1 0 0 0 0,3 33 0 0 0,-7-39-182 0 0,-2 0 0 0 0,0 0 0 0 0,-2 0 0 0 0,0 0 0 0 0,-1-1-1 0 0,-1 1 1 0 0,-1-1 0 0 0,-13 40 0 0 0,-28 46 40 0 0,23-63-2850 0 0,19-37 1074 0 0,2-4 2679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3100 0 0,'0'0'10537'0'0,"6"3"-10186"0"0,50 22 1297 0 0,78 24-1 0 0,71 9-436 0 0,-156-45-1018 0 0,122 21 650 0 0,-45-12-164 0 0,10-1 221 0 0,-134-21-862 0 0,0 1 48 0 0,19 2 70 0 0,-8 1 142 0 0,-13-4-279 0 0,0 0 0 0 0,1 0 0 0 0,-1 1 0 0 0,0-1-1 0 0,0 0 1 0 0,0 0 0 0 0,0 0 0 0 0,0 0 0 0 0,1 0 0 0 0,-1 0 0 0 0,0 0 0 0 0,0 0 0 0 0,0 0 0 0 0,0 0-1 0 0,0 0 1 0 0,1 0 0 0 0,-1 1 0 0 0,0-1 0 0 0,0 0 0 0 0,0 0 0 0 0,0 0 0 0 0,0 0 0 0 0,0 0 0 0 0,0 1-1 0 0,0-1 1 0 0,0 0 0 0 0,0 0 0 0 0,1 0 0 0 0,-1 0 0 0 0,0 0 0 0 0,0 1 0 0 0,0-1 0 0 0,0 0 0 0 0,0 0-1 0 0,0 0 1 0 0,0 0 0 0 0,0 1 0 0 0,0-1 0 0 0,0 0 0 0 0,0 0 0 0 0,0 0 0 0 0,-1 0 0 0 0,1 1 0 0 0,0-1-1 0 0,-7 8 36 0 0,-1 0-1 0 0,-1 0 1 0 0,0-1-1 0 0,0 0 0 0 0,-12 7 1 0 0,-57 28 146 0 0,18-10-95 0 0,-52 30-15 0 0,-112 71-136 0 0,197-115 62 0 0,7-5 34 0 0,-26 22 0 0 0,26-17-25 0 0,7-7-33 0 0,0-1-1 0 0,-27 16 1 0 0,25-16-509 0 0,-1-1 1 0 0,0-1 0 0 0,-25 9-1 0 0,40-16-415 0 0,-1-1-1 0 0,1 0 0 0 0,0 0 1 0 0,0 0-1 0 0,0 0 0 0 0,0 0 1 0 0,-1 0-1 0 0,1 0 0 0 0,0 0 1 0 0,0 0-1 0 0,0-1 0 0 0,0 1 1 0 0,0 0-1 0 0,-1-1 1 0 0,1 1-1 0 0,-2-2-932 0 0,-4-3 413 0 0,4 4-546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2180 0 0,'0'0'1884'0'0,"2"0"-1285"0"0,92-2 5937 0 0,-91 1-6320 0 0,0 1 97 0 0,1 0-27 0 0,55 3 1939 0 0,-56-2-2081 0 0,36 16 1118 0 0,-35-14-1150 0 0,0 0-1 0 0,0 0 0 0 0,0 1 0 0 0,0 0 0 0 0,-1 0 0 0 0,0 0 0 0 0,0 0 0 0 0,0 0 0 0 0,0 1 0 0 0,0-1 0 0 0,-1 1 1 0 0,0 0-1 0 0,0 0 0 0 0,0-1 0 0 0,-1 1 0 0 0,0 0 0 0 0,0 1 0 0 0,0-1 0 0 0,0 0 0 0 0,-1 9 0 0 0,2 119 785 0 0,-4-89-577 0 0,3 0 0 0 0,8 63 1 0 0,2-59 127 0 0,2 0 1 0 0,32 76-1 0 0,-37-93-246 0 0,-7-28-184 0 0,0 0 1 0 0,-1 1-1 0 0,1-1 0 0 0,1 1 1 0 0,-1-1-1 0 0,0 0 1 0 0,3 4-1 0 0,-3-5 14 0 0,0 0-15 0 0,3 6 56 0 0,-1-4-48 0 0,0 0 0 0 0,1-1 0 0 0,-1 1-1 0 0,1-1 1 0 0,0 1 0 0 0,0-1 0 0 0,8 5-1 0 0,-10-7-13 0 0,1-1-3 0 0,7 3 28 0 0,-1-1-19 0 0,-8-2-17 0 0,29-3 28 0 0,315-16 35 0 0,-331 19-61 0 0,111 5 1 0 0,-58-3 77 0 0,-64-2-86 0 0,-1 0 12 0 0,-1-1 0 0 0,1 1 0 0 0,0 0 0 0 0,-1 0 0 0 0,1 0 0 0 0,-1 0 0 0 0,1 0 0 0 0,0 0 0 0 0,-1 0 0 0 0,3 1 0 0 0,35 1-21 0 0,4 2-1630 0 0,-40-4 966 0 0,-41 11-15567 0 0,16-6 14191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2528 0 0,'11'-7'5501'0'0,"0"8"-2230"0"0,93 2 1508 0 0,9 0-2869 0 0,225 18 744 0 0,-81-13-2044 0 0,-50-6-292 0 0,-106-2-278 0 0,-50-1 15 0 0,-48 1-82 0 0,0 0 22 0 0,23 0 187 0 0,-23 0-76 0 0,-42 2-19762 0 0,31-2 17758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0 511 2260 0 0,'0'0'9983'0'0,"4"2"-9561"0"0,11 7-39 0 0,-11-7-30 0 0,-1-2 2 0 0,87 2 2244 0 0,47-1-605 0 0,-131-1-1886 0 0,-1-1 0 0 0,0 1 0 0 0,1-1 0 0 0,-1 0 0 0 0,0 0-1 0 0,0-1 1 0 0,0 0 0 0 0,0 0 0 0 0,0 0 0 0 0,0 0 0 0 0,0-1 0 0 0,-1 0 0 0 0,8-5 0 0 0,-8 4-27 0 0,-1-1 0 0 0,1 1 1 0 0,-1 0-1 0 0,0-1 0 0 0,0 0 1 0 0,-1 1-1 0 0,1-1 1 0 0,-1 0-1 0 0,0 0 0 0 0,0-1 1 0 0,-1 1-1 0 0,0 0 0 0 0,1-10 1 0 0,2-2 84 0 0,-2 0 0 0 0,-1-1 1 0 0,0 1-1 0 0,-1 0 0 0 0,-3-28 1 0 0,2 38-106 0 0,0 0 1 0 0,1 0 0 0 0,0-1-1 0 0,0 1 1 0 0,3-11-1 0 0,-1-8 90 0 0,3-92 329 0 0,-8 96-436 0 0,2 20-22 0 0,0-24 162 0 0,1 25-180 0 0,0 0-1 0 0,0 0 0 0 0,0 0 0 0 0,0 0 1 0 0,0 0-1 0 0,0 0 0 0 0,0 0 0 0 0,1 0 0 0 0,-1 0 1 0 0,0 0-1 0 0,1 0 0 0 0,-1 0 0 0 0,1 0 0 0 0,-1 0 1 0 0,1 0-1 0 0,1-1 0 0 0,-1 0 49 0 0,10 6-38 0 0,2-3-130 0 0,2 3 119 0 0,16 1-29 0 0,-28-5 25 0 0,0 0 22 0 0,17 2-4 0 0,13-3-53 0 0,18 2 67 0 0,-19 0-7 0 0,0-1-1 0 0,1-2 1 0 0,32-5-1 0 0,-35 2-8 0 0,41-3 44 0 0,-25 5-82 0 0,3-2-105 0 0,-6 3 116 0 0,-40 2 85 0 0,-1 0-89 0 0,9 0-22 0 0,-8 0 14 0 0,-1-1-8 0 0,9 0 467 0 0,18-5-10797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5:49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2444 0 0,'-5'8'10120'0'0,"17"-4"-9670"0"0,0-1-1 0 0,0 0 0 0 0,1-1 0 0 0,-1 0 0 0 0,22 0 0 0 0,15 0 374 0 0,305 6 3165 0 0,-174 2-2406 0 0,-82-2-697 0 0,-95-8-856 0 0,0 0-4 0 0,7 2 29 0 0,-8-2 48 0 0,1 1-65 0 0,3 0 513 0 0,-6-1-734 0 0,0 0 1 0 0,1 0-1 0 0,-1 0 1 0 0,0 0-1 0 0,0 1 1 0 0,1-1-1 0 0,-1 0 1 0 0,0 0-1 0 0,0 0 1 0 0,1 1-1 0 0,-1-1 1 0 0,0 0-1 0 0,0 0 1 0 0,1 1-1 0 0,-1-1 1 0 0,0 0-1 0 0,0 0 1 0 0,0 1-1 0 0,0-1 1 0 0,1 0-1 0 0,-1 1 1 0 0,0-1-1 0 0,0 0 1 0 0,0 1-1 0 0,0-1 1 0 0,0 0-1 0 0,0 1 1 0 0,0-1-1 0 0,0 0 1 0 0,0 1-1 0 0,0-1 1 0 0,0 0-1 0 0,0 1 1 0 0,0-1-1 0 0,0 0 1 0 0,0 1-1 0 0,0-1 1 0 0,-1 1-1 0 0,-35-1-13151 0 0,16-1 11401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1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 1524 0 0,'0'0'991'0'0,"-13"-4"7666"0"0,6 16-8521 0 0,5-9 4 0 0,1-2-119 0 0,1-1 0 0 0,0 0 0 0 0,-1 1 0 0 0,1-1-1 0 0,0 1 1 0 0,-1-1 0 0 0,1 1 0 0 0,0-1-1 0 0,0 1 1 0 0,-1-1 0 0 0,1 1 0 0 0,0-1 0 0 0,0 1-1 0 0,0-1 1 0 0,0 1 0 0 0,0-1 0 0 0,0 1 0 0 0,0 0-1 0 0,0-1 1 0 0,0 1 0 0 0,0-1 0 0 0,0 1-1 0 0,0-1 1 0 0,0 2 0 0 0,3 17 353 0 0,17 41 308 0 0,-19-58-657 0 0,0 0-1 0 0,0 0 1 0 0,1 0 0 0 0,-1 0-1 0 0,1-1 1 0 0,-1 1 0 0 0,1-1 0 0 0,0 1-1 0 0,0-1 1 0 0,-1 0 0 0 0,1 1-1 0 0,0-1 1 0 0,0 0 0 0 0,3 1 0 0 0,-1 0-9 0 0,1-1 1 0 0,-1 1-1 0 0,0-1 1 0 0,0 0 0 0 0,0 0-1 0 0,1 0 1 0 0,4 0-1 0 0,75 3 284 0 0,-57-5-280 0 0,0-1 0 0 0,38-8 0 0 0,-24 2 60 0 0,-33 7-44 0 0,-1 1-1 0 0,1 0 0 0 0,0 0 0 0 0,10 2 1 0 0,-5 0 140 0 0,-10-1-154 0 0,0 0 0 0 0,1 0-1 0 0,-1 1 1 0 0,0-1 0 0 0,0 1 0 0 0,0 0 0 0 0,-1 0-1 0 0,1 0 1 0 0,3 4 0 0 0,6 3 160 0 0,-2-1-42 0 0,0 0 0 0 0,-1 0 0 0 0,0 1 1 0 0,8 10-1 0 0,-16-18-92 0 0,-1 0 1 0 0,1 0 0 0 0,-1 0-1 0 0,1 0 1 0 0,0-1-1 0 0,-1 1 1 0 0,1 0-1 0 0,0 0 1 0 0,0 0 0 0 0,0-1-1 0 0,-1 1 1 0 0,1-1-1 0 0,0 1 1 0 0,0 0 0 0 0,0-1-1 0 0,0 0 1 0 0,0 1-1 0 0,1 0 1 0 0,-1-2-26 0 0,-1 1 1 0 0,1 0-1 0 0,-1 0 1 0 0,1 0-1 0 0,-1-1 0 0 0,1 1 1 0 0,-1 0-1 0 0,1 0 1 0 0,-1-1-1 0 0,1 1 0 0 0,-1 0 1 0 0,0-1-1 0 0,1 1 1 0 0,-1-1-1 0 0,0 1 0 0 0,1 0 1 0 0,-1-1-1 0 0,0 1 1 0 0,0-1-1 0 0,1 1 0 0 0,-1-1 1 0 0,0 1-1 0 0,0-1 0 0 0,0 0 1 0 0,2-2-8 0 0,3-4 66 0 0,-4 5-73 0 0,0-1-1 0 0,1 1 1 0 0,-1 0 0 0 0,1 0-1 0 0,0 0 1 0 0,0 0 0 0 0,3-3-1 0 0,4 1-19 0 0,0 1 0 0 0,0 0 0 0 0,1 0 0 0 0,0 1 0 0 0,18-2-1 0 0,-7 0 26 0 0,1 1 28 0 0,0 0 0 0 0,35 2 0 0 0,-12 0-109 0 0,225 6 186 0 0,-237-3-145 0 0,57 3 5 0 0,-1-5 1 0 0,1-3-1 0 0,96-17 0 0 0,-170 19 48 0 0,-12 1-23 0 0,0 0 0 0 0,1 0 0 0 0,-1-1 0 0 0,0 1 0 0 0,1-1 0 0 0,3-1 1 0 0,63-16-48 0 0,-69 17 96 0 0,3 0-45 0 0,-1 1 0 0 0,1-1 0 0 0,-1-1 0 0 0,0 1 0 0 0,0-1 0 0 0,1 1 0 0 0,-1-1 0 0 0,7-5 0 0 0,-9 6-32 0 0,-1-1-37 0 0,3-5 56 0 0,-1 1-3 0 0,2-1-2358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217 121 2024 0 0,'0'0'12491'0'0,"-7"0"-12313"0"0,-21 0-5 0 0,21 0-10 0 0,4 0-52 0 0,-41 0 506 0 0,42 0-553 0 0,-1 0-24 0 0,-82-1 495 0 0,80 1-511 0 0,2 0-14 0 0,0 0 0 0 0,1 0 0 0 0,-1 0 0 0 0,0-1 0 0 0,0 1 0 0 0,1-1 0 0 0,-1 1 0 0 0,0-1 0 0 0,-3-2 0 0 0,4 3-19 0 0,6-4-261 0 0,10-8 213 0 0,-10 8 15 0 0,-1 3 22 0 0,0-1 1 0 0,0 0-1 0 0,0 0 0 0 0,-1 0 0 0 0,1 0 0 0 0,-1 0 1 0 0,4-4-1 0 0,1 0-14 0 0,22-25-58 0 0,-28 30 79 0 0,1-1-13 0 0,29-28 266 0 0,-30 28-106 0 0,1 1 26 0 0,-2 1-135 0 0,1 0 1 0 0,-1 0 0 0 0,0 0 0 0 0,0 0-1 0 0,0-1 1 0 0,1 1 0 0 0,-1 0 0 0 0,0 0-1 0 0,0 0 1 0 0,1 0 0 0 0,-1 0-1 0 0,0 0 1 0 0,0 0 0 0 0,1-1 0 0 0,-1 1-1 0 0,0 0 1 0 0,0 0 0 0 0,1 0 0 0 0,-1 0-1 0 0,0 0 1 0 0,0 0 0 0 0,1 0 0 0 0,-1 0-1 0 0,0 1 1 0 0,0-1 0 0 0,1 0-1 0 0,-1 0 1 0 0,0 0 0 0 0,0 0 0 0 0,1 0-1 0 0,-1 0 1 0 0,0 0 0 0 0,0 0 0 0 0,1 1-1 0 0,-1-1 1 0 0,0 0 0 0 0,0 0 0 0 0,0 0-1 0 0,1 1 1 0 0,-1-1 0 0 0,0 0-1 0 0,0 0 1 0 0,0 1 0 0 0,2 12 159 0 0,-1-1 153 0 0,0 0 1 0 0,1 0-1 0 0,1 0 1 0 0,0 0 0 0 0,9 22-1 0 0,-10-29-142 0 0,1 1 0 0 0,-1 0 0 0 0,-1 0 0 0 0,3 10 0 0 0,1 4 175 0 0,-5-18-262 0 0,1 1-44 0 0,11 45 1086 0 0,-12-48-1237 0 0,0 0-1 0 0,0 1 1 0 0,0-1 0 0 0,0 0-1 0 0,0 1 1 0 0,0-1-1 0 0,0 0 1 0 0,0 1-1 0 0,0-1 1 0 0,0 0-1 0 0,1 0 1 0 0,-1 1 0 0 0,0-1-1 0 0,0 0 1 0 0,0 1-1 0 0,0-1 1 0 0,1 0-1 0 0,-1 0 1 0 0,0 0-1 0 0,0 1 1 0 0,1-1-1 0 0,-1 0 1 0 0,0 0 0 0 0,0 0-1 0 0,1 1 1 0 0,-1-1-1 0 0,0 0 1 0 0,0 0-1 0 0,1 0 1 0 0,-1 0-1 0 0,0 0 1 0 0,1 0 0 0 0,-1 0-1 0 0,0 0 1 0 0,1 0-1 0 0,-1 0 1 0 0,11-6-7814 0 0,1 0 4068 0 0,-12-2 147 0 0,0 5 2929 0 0,0 1-1198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1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1440 0 0,'0'0'586'0'0,"17"-1"8184"0"0,-15 2-8647 0 0,0 0-1 0 0,-1 0 0 0 0,1 0 0 0 0,-1 1 0 0 0,1-1 1 0 0,-1 0-1 0 0,1 1 0 0 0,-1-1 0 0 0,0 1 0 0 0,0-1 1 0 0,0 1-1 0 0,2 2 0 0 0,-3-2 93 0 0,4 26 834 0 0,0-3-553 0 0,-4-23-376 0 0,4 42 845 0 0,-4-45-964 0 0,0 0 1 0 0,0 0-1 0 0,0 0 0 0 0,0 1 0 0 0,0-1 1 0 0,0 0-1 0 0,1 0 0 0 0,-1 0 1 0 0,0 0-1 0 0,0 1 0 0 0,1-1 0 0 0,-1 0 1 0 0,1 0-1 0 0,-1 1 0 0 0,1-1 0 0 0,-1 0 1 0 0,1 1-1 0 0,0-2 0 0 0,8-14 2 0 0,8-30 97 0 0,3 5-153 0 0,-19 40-1 0 0,13-20 69 0 0,-6 17-41 0 0,-6 3 18 0 0,47 4-44 0 0,-46-2 62 0 0,6 8 70 0 0,5 24-76 0 0,-13-30-36 0 0,0-1 21 0 0,11 44-22 0 0,-11-44 17 0 0,5 20 47 0 0,-6-20-68 0 0,3 0-396 0 0,1 1-501 0 0,26-14-11626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19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10 888 0 0,'-1'-1'161'0'0,"0"0"-1"0"0,-1 0 1 0 0,1 0-1 0 0,0 0 0 0 0,-1 0 1 0 0,1 1-1 0 0,-1-1 1 0 0,1 1-1 0 0,-1-1 1 0 0,1 1-1 0 0,-1-1 1 0 0,1 1-1 0 0,-1 0 1 0 0,1 0-1 0 0,-1 0 1 0 0,0 0-1 0 0,1 0 1 0 0,-1 0-1 0 0,1 0 1 0 0,-1 1-1 0 0,-1-1 1 0 0,1 1-104 0 0,-1-1 378 0 0,-11 6-128 0 0,10-5-189 0 0,1 1-1 0 0,-1 1 1 0 0,1-1-1 0 0,0 0 0 0 0,0 1 1 0 0,0 0-1 0 0,0-1 0 0 0,0 1 1 0 0,1 0-1 0 0,-1 1 0 0 0,1-1 1 0 0,0 0-1 0 0,0 1 0 0 0,0-1 1 0 0,-3 8-1 0 0,5-9-30 0 0,-1 0 13 0 0,1 0-62 0 0,-1 0 0 0 0,1 0 0 0 0,0 0 0 0 0,0 0-1 0 0,0 0 1 0 0,0 0 0 0 0,0 0 0 0 0,0 0 0 0 0,0 0-1 0 0,1 0 1 0 0,-1 0 0 0 0,1 0 0 0 0,0 0 0 0 0,-1-1-1 0 0,1 1 1 0 0,0 0 0 0 0,0 0 0 0 0,0-1 0 0 0,0 1-1 0 0,0-1 1 0 0,1 1 0 0 0,-1-1 0 0 0,0 1 0 0 0,1-1-1 0 0,-1 1 1 0 0,1-1 0 0 0,0 0 0 0 0,-1 0 0 0 0,1 0-1 0 0,0 0 1 0 0,-1 0 0 0 0,1-1 0 0 0,0 1 0 0 0,0 0 0 0 0,0-1-1 0 0,3 1 1 0 0,-3 0 9 0 0,28 0 149 0 0,-27-1-193 0 0,1-1 12 0 0,1 0-11 0 0,-2 1 5 0 0,0-1 0 0 0,-1 0 0 0 0,1 0 0 0 0,0 1 0 0 0,0-2 0 0 0,-1 1 0 0 0,1 0 1 0 0,-1 0-1 0 0,0-1 0 0 0,1 0 0 0 0,-1 1 0 0 0,0-1 0 0 0,0 0 0 0 0,3-3 0 0 0,-3 4 6 0 0,0-1-1 0 0,-1 1 1 0 0,1-1 0 0 0,-1 0 0 0 0,0 0 0 0 0,1 1 0 0 0,-1-1-1 0 0,0 0 1 0 0,2-4 0 0 0,-2 2 8 0 0,0 2-5 0 0,2-13 170 0 0,1-6 318 0 0,-4 19-96 0 0,0 1-380 0 0,0 0 0 0 0,0 0 1 0 0,0 0-1 0 0,0 0 0 0 0,0 0 0 0 0,0 0 0 0 0,0 0 0 0 0,1 0 0 0 0,-1 0 0 0 0,0 0 0 0 0,1 0 1 0 0,-1 0-1 0 0,0 0 0 0 0,1 0 0 0 0,0-1 0 0 0,0 2-11 0 0,-1 0-1 0 0,0 0 1 0 0,1-1 0 0 0,-1 1-1 0 0,0 0 1 0 0,1 0 0 0 0,-1 0 0 0 0,1 0-1 0 0,-1 0 1 0 0,0 0 0 0 0,1 0-1 0 0,-1 0 1 0 0,0 0 0 0 0,1 0-1 0 0,-1 0 1 0 0,0 0 0 0 0,1 0 0 0 0,-1 0-1 0 0,1 0 1 0 0,-1 1 0 0 0,0-1-1 0 0,1 0 1 0 0,-1 0 0 0 0,0 0-1 0 0,1 0 1 0 0,-1 1 0 0 0,0-1 0 0 0,1 0-1 0 0,27 30 817 0 0,-15-15-784 0 0,-8-10-26 0 0,1 0-1 0 0,-1-1 0 0 0,1 1 0 0 0,0-1 0 0 0,0-1 0 0 0,1 1 0 0 0,-1-1 0 0 0,1 0 0 0 0,0 0 0 0 0,12 3 0 0 0,-16-6 1 0 0,0-1-43 0 0,22-9-84 0 0,-23 10 108 0 0,7-11 4 0 0,-6 4 44 0 0,-1 4-40 0 0,-1 1 0 0 0,1-1 0 0 0,-1 0 0 0 0,0 0 0 0 0,-1 0 0 0 0,1 0 0 0 0,1-5 0 0 0,2-10 67 0 0,-4 16 24 0 0,3-4-156 0 0,-3 6 61 0 0,0 0-1 0 0,0 0 0 0 0,0 0 1 0 0,0 0-1 0 0,0 0 0 0 0,0 0 1 0 0,0 0-1 0 0,0 0 0 0 0,0 1 1 0 0,0-1-1 0 0,0 0 0 0 0,0 0 1 0 0,0 0-1 0 0,1 0 0 0 0,-1 0 1 0 0,0 0-1 0 0,0 0 0 0 0,0 0 1 0 0,0 0-1 0 0,0 0 0 0 0,0 0 0 0 0,0 0 1 0 0,0 0-1 0 0,0 0 0 0 0,1 0 1 0 0,-1 0-1 0 0,0 0 0 0 0,0 0 1 0 0,0 0-1 0 0,0 0 0 0 0,0 0 1 0 0,0 0-1 0 0,0 0 0 0 0,0 0 1 0 0,1 0-1 0 0,-1 0 0 0 0,0 0 1 0 0,0 0-1 0 0,0 0 0 0 0,0 0 1 0 0,0 0-1 0 0,0 0 0 0 0,0 0 1 0 0,0 0-1 0 0,0 0 0 0 0,1 0 0 0 0,-1 0 1 0 0,0 0-1 0 0,0 0 0 0 0,0 0 1 0 0,0 0-1 0 0,0-1 0 0 0,0 1 1 0 0,0 0-1 0 0,0 0 0 0 0,0 0 1 0 0,0 0-1 0 0,0 0 0 0 0,0 0 1 0 0,0 0-1 0 0,0 0 0 0 0,0 0 1 0 0,0-1-1 0 0,0 1 0 0 0,0 0 1 0 0,0 0-1 0 0,10 45 332 0 0,-10-43-331 0 0,0 16 168 0 0,-1-7-128 0 0,1-11-42 0 0,0 1 0 0 0,0-1 0 0 0,0 0 0 0 0,-1 0 0 0 0,1 0 0 0 0,0 1 0 0 0,0-1 0 0 0,0 0 0 0 0,0 0 0 0 0,0 0 0 0 0,0 1 0 0 0,0-1 0 0 0,0 0 0 0 0,0 0 0 0 0,0 0 0 0 0,0 1 0 0 0,1-1 0 0 0,-1 0 0 0 0,0 0-1 0 0,0 0 1 0 0,0 1 0 0 0,0-1 0 0 0,0 0 0 0 0,0 0 0 0 0,0 0 0 0 0,0 0 0 0 0,1 1 0 0 0,-1-1 0 0 0,0 0 0 0 0,0 0 0 0 0,0 0 0 0 0,0 0 0 0 0,0 0 0 0 0,1 0 0 0 0,-1 1 0 0 0,0-1 0 0 0,0 0 0 0 0,0 0 0 0 0,1 0 0 0 0,-1 0 0 0 0,0 0-1 0 0,0 0 1 0 0,0 0 0 0 0,1 0 0 0 0,-1 0 0 0 0,0 0 0 0 0,0 0 0 0 0,0 0 0 0 0,1 0 0 0 0,-1 0 0 0 0,0 0 0 0 0,0 0 0 0 0,0 0 0 0 0,1 0 0 0 0,-1 0 0 0 0,0 0 0 0 0,0 0 0 0 0,0 0 0 0 0,1-1 0 0 0,15-10 59 0 0,-12 8-23 0 0,-3 0-43 0 0,0 0 1 0 0,1 0-1 0 0,-1 1 1 0 0,1-1-1 0 0,0 0 1 0 0,0 1-1 0 0,0-1 1 0 0,2-2-1 0 0,4-4-44 0 0,-8 7-20 0 0,12-11 45 0 0,-11 13 62 0 0,1-2-40 0 0,-2 1 22 0 0,1 0 1 0 0,0 0 0 0 0,0-1 0 0 0,0 1 0 0 0,0 0-1 0 0,0 0 1 0 0,0 0 0 0 0,0 1 0 0 0,0-1-1 0 0,0 0 1 0 0,0 0 0 0 0,0 1 0 0 0,1-1-1 0 0,-1 0 1 0 0,0 1 0 0 0,0-1 0 0 0,1 1 0 0 0,-1 0-1 0 0,0-1 1 0 0,1 1 0 0 0,-1 0 0 0 0,1 0-1 0 0,-1 0 1 0 0,0 0 0 0 0,3 0 0 0 0,-1 1 57 0 0,-1 1-61 0 0,0-1 0 0 0,0 1 0 0 0,0 0 0 0 0,0 0 0 0 0,0 0 0 0 0,0 0 0 0 0,0 0 0 0 0,2 5 0 0 0,3 2 57 0 0,-6-8-62 0 0,0 4-34 0 0,0-5 25 0 0,0 1 0 0 0,0 0 0 0 0,0-1 0 0 0,0 1 0 0 0,0 0 1 0 0,-1 0-1 0 0,1-1 0 0 0,0 1 0 0 0,0 0 0 0 0,-1 0 0 0 0,1 0 0 0 0,-1 0 1 0 0,1 0-1 0 0,-1 0 0 0 0,1 0 0 0 0,-1 0 0 0 0,0 0 0 0 0,1 2 0 0 0,6 13 23 0 0,-7-14-29 0 0,2 0-59 0 0,-2-1 82 0 0,9 13-1023 0 0,-1-11-2872 0 0,3-8-4349 0 0,1-6 6216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20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11 2896 0 0,'0'0'3951'0'0,"0"-8"-3025"0"0,0 5-242 0 0,0 8 3473 0 0,3 50-2744 0 0,-5 35 244 0 0,1-60-1130 0 0,0-15-290 0 0,1-1 0 0 0,1 1 0 0 0,0-1 0 0 0,0 0-1 0 0,7 26 1 0 0,-7-39-193 0 0,0 1 14 0 0,2 6 0 0 0,2-1-26 0 0,-5-7-29 0 0,0 0 0 0 0,0 0 0 0 0,0 0 0 0 0,0 0 0 0 0,0 0 0 0 0,0 0 0 0 0,0 0 1 0 0,0 0-1 0 0,0 0 0 0 0,0 0 0 0 0,0-1 0 0 0,-1 1 0 0 0,1 0 0 0 0,0 0 0 0 0,0 0 0 0 0,0 0 0 0 0,0 0 0 0 0,0 0 0 0 0,0 0 0 0 0,0 0 0 0 0,0 0 0 0 0,0 0 0 0 0,0 0 0 0 0,0 0 0 0 0,1 0 0 0 0,-1 0 1 0 0,0-1-1 0 0,0 1 0 0 0,0 0 0 0 0,0 0 0 0 0,0 0 0 0 0,0 0 0 0 0,0 0 0 0 0,0 0 0 0 0,0 0 0 0 0,0 0 0 0 0,0 0 0 0 0,0 0 0 0 0,0 0 0 0 0,0 0 0 0 0,0 0 0 0 0,0 0 0 0 0,0 0 0 0 0,0 0 0 0 0,0 0 1 0 0,0 0-1 0 0,0 0 0 0 0,1 0 0 0 0,-1 0 0 0 0,0 0 0 0 0,0 0 0 0 0,0 0 0 0 0,0 0 0 0 0,0 0 0 0 0,0 0 0 0 0,0 0 0 0 0,0 0 0 0 0,0 0 0 0 0,0 0 0 0 0,0 0 0 0 0,0 0 0 0 0,0 0 0 0 0,0 0 0 0 0,1 0 1 0 0,-1 0-1 0 0,0 0 0 0 0,0 0 0 0 0,-8-23-2 0 0,7 21-2 0 0,1 1 1 0 0,-1-1-1 0 0,0 1 1 0 0,0-1-1 0 0,0 1 1 0 0,0 0-1 0 0,-1 0 1 0 0,1 0-1 0 0,0 0 0 0 0,-1 0 1 0 0,1 0-1 0 0,0 0 1 0 0,-1 0-1 0 0,1 0 1 0 0,-1 0-1 0 0,1 1 1 0 0,-1-1-1 0 0,-3 0 0 0 0,-1-2-31 0 0,1 1 37 0 0,0-1 0 0 0,0 1 1 0 0,0 1-1 0 0,0-1 0 0 0,-1 1 1 0 0,1 0-1 0 0,0 0 0 0 0,-8 0 1 0 0,5-1-24 0 0,-17 2-56 0 0,23 0 90 0 0,-1 0-13 0 0,-1 1 5 0 0,1 0 0 0 0,-1 0 0 0 0,1 1 0 0 0,-1-1 0 0 0,1 1 0 0 0,-1 0 0 0 0,1 0 0 0 0,0 0 0 0 0,0 0 0 0 0,0 0 0 0 0,0 0 0 0 0,0 1 0 0 0,-4 5 0 0 0,3-3 13 0 0,1 0 0 0 0,-1 0 0 0 0,1 1 0 0 0,0-1 0 0 0,1 1 0 0 0,0-1 0 0 0,-1 1 0 0 0,2 0 0 0 0,-1 0 0 0 0,-1 11 0 0 0,3-16 139 0 0,5 9-58 0 0,-5-9-91 0 0,0 1 0 0 0,1-1 0 0 0,-1 0 0 0 0,1 0 0 0 0,-1 0 0 0 0,1 0 0 0 0,-1 0 0 0 0,1 0 0 0 0,0 0 0 0 0,-1 0 0 0 0,1-1 0 0 0,0 1 0 0 0,0 0 0 0 0,-1 0 0 0 0,1 0 0 0 0,0-1 0 0 0,2 2 0 0 0,2 0 14 0 0,-1 0 1 0 0,1 0 0 0 0,0-1 0 0 0,0 0 0 0 0,0 0-1 0 0,0 0 1 0 0,0 0 0 0 0,0-1 0 0 0,6 0 0 0 0,48-6-799 0 0,-29 3-1463 0 0,-20 1 589 0 0,-1 0 0 0 0,0-1 0 0 0,0 0 0 0 0,0-1-1 0 0,0 1 1 0 0,-1-1 0 0 0,11-8 0 0 0,-3 3-377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4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21 684 0 0,'0'0'4269'0'0,"-6"-2"-4181"0"0,-18-4-6 0 0,18 4 181 0 0,4 3 1329 0 0,6-1-1043 0 0,21-3-677 0 0,-4 1 587 0 0,-5 1-113 0 0,-1 1-1 0 0,26 3 1 0 0,99 9 1093 0 0,-138-12-1427 0 0,1 0 51 0 0,10 1 30 0 0,-1-1 1 0 0,1 0-1 0 0,22-3 1 0 0,-32 2 222 0 0,-1 0-507 0 0,5-3 434 0 0,-16-4-7105 0 0,8 7 6609 0 0,0 1-1 0 0,-1-1 0 0 0,1 0 1 0 0,0 1-1 0 0,-1-1 0 0 0,1 1 1 0 0,0 0-1 0 0,-3-1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11 684 0 0,'0'0'3690'0'0,"9"0"-3423"0"0,152 4 3191 0 0,-124-2-2769 0 0,1-1 0 0 0,-1-2-1 0 0,48-7 1 0 0,-82 7-601 0 0,22-4 150 0 0,-23 4-144 0 0,6 0 469 0 0,-5 0-2807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0 1872 0 0,'0'0'147'0'0,"1"0"0"0"0,-1 0 0 0 0,1 1 0 0 0,-1-1 0 0 0,1 0-1 0 0,-1 0 1 0 0,0 0 0 0 0,1 0 0 0 0,-1 1 0 0 0,1-1 0 0 0,-1 0 0 0 0,0 0 0 0 0,1 1-1 0 0,-1-1 1 0 0,0 0 0 0 0,1 1 0 0 0,-1-1 0 0 0,0 0 0 0 0,0 1 0 0 0,1-1 0 0 0,-1 1 0 0 0,0-1-1 0 0,0 0 1 0 0,0 1 0 0 0,1-1 0 0 0,-1 1 0 0 0,0-1 0 0 0,0 0 0 0 0,0 1 0 0 0,0-1-1 0 0,0 1 1 0 0,0-1 0 0 0,0 1 0 0 0,0-1 0 0 0,0 1 0 0 0,0-1 0 0 0,0 0 0 0 0,0 1-1 0 0,-9 9 3239 0 0,0-3-4526 0 0,-20 7 2120 0 0,27-13-872 0 0,-1-1 15 0 0,-6 2-22 0 0,7-2-40 0 0,-14 2 130 0 0,-11-3 8 0 0,24 0-145 0 0,0 1-32 0 0,-72-18 387 0 0,73 17-381 0 0,-37-12-56 0 0,30 10 26 0 0,-12 1 68 0 0,4 2-59 0 0,11 1 1 0 0,-1-1 0 0 0,0 2 0 0 0,0-1 0 0 0,0 1 0 0 0,-8 3 0 0 0,-6 2 192 0 0,16-5-74 0 0,1 0 1 0 0,-1 0-1 0 0,1 0 0 0 0,0 1 0 0 0,0 0 1 0 0,1 0-1 0 0,-5 4 0 0 0,2 0 239 0 0,-1 0-1 0 0,1 0 1 0 0,-9 17-1 0 0,14-23-234 0 0,-1 1-10 0 0,-8 15 204 0 0,9-16-238 0 0,-2 7 252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41 1368 0 0,'-27'-17'4119'0'0,"25"15"-3092"0"0,-15-12 1933 0 0,5 6 5982 0 0,28 25-8860 0 0,-12-13 16 0 0,14 23 387 0 0,-11-18-347 0 0,21 29 336 0 0,-15-22-211 0 0,0 0 1 0 0,-2 2 0 0 0,15 27-1 0 0,-19-27-100 0 0,-1 1 0 0 0,3 19 0 0 0,-3-12-38 0 0,-5-23-102 0 0,0 1-1 0 0,0-1 1 0 0,-1 0-1 0 0,0 1 0 0 0,1-1 1 0 0,-1 1-1 0 0,0-1 1 0 0,-1 1-1 0 0,1-1 1 0 0,-1 1-1 0 0,1-1 0 0 0,-1 1 1 0 0,-1 3-1 0 0,-8 34 77 0 0,6-21-24 0 0,-1 0 0 0 0,-1 0 0 0 0,-1-1 0 0 0,0 0 0 0 0,-2 0 0 0 0,0 0 1 0 0,-1-1-1 0 0,-1-1 0 0 0,-20 26 0 0 0,-4 0-10 0 0,19-22 12 0 0,-32 32-1 0 0,46-52-89 0 0,0 2-24 0 0,-1 0 0 0 0,0 0 0 0 0,0 0 0 0 0,0-1 0 0 0,0 1 0 0 0,-1-1 0 0 0,1 0 0 0 0,-1 0 0 0 0,1 0 0 0 0,-6 1 0 0 0,3-3-987 0 0,13-27-18147 0 0,0 13 17287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1504 0 0,'0'0'6359'0'0,"-2"1"-5774"0"0,0 1 0 0 0,0 0 0 0 0,0 0 1 0 0,0 0-1 0 0,0 0 0 0 0,-3 4 0 0 0,10 21 809 0 0,-4-24-1174 0 0,5 12 415 0 0,1-2-342 0 0,0-1 0 0 0,1-1 0 0 0,1 1 0 0 0,0-1 0 0 0,17 15 1 0 0,60 47 547 0 0,41 8-227 0 0,-52-36-349 0 0,-55-32-211 0 0,36 16-1 0 0,-22-14-23 0 0,106 42 37 0 0,-97-42 13 0 0,34 7-18 0 0,-62-19-38 0 0,6 2 4 0 0,33 12 0 0 0,-9-8 107 0 0,-42-9-101 0 0,0 1-47 0 0,34 11 136 0 0,-35-11-109 0 0,1 0-17 0 0,74 18 317 0 0,-75-18 41 0 0,-8 1-317 0 0,-103 22 20 0 0,-27 3 35 0 0,40-6-92 0 0,-200 52 19 0 0,149-33 61 0 0,12 9-86 0 0,71-28-54 0 0,12-4 128 0 0,5-3-42 0 0,45-13-35 0 0,-16 4-33 0 0,-19 3-3483 0 0,17-15-11470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54 2160 0 0,'0'0'10511'0'0,"-3"-4"-10392"0"0,-12-14 66 0 0,12 13 143 0 0,-34-6 1271 0 0,8 11-1016 0 0,25 0-398 0 0,-13 4 287 0 0,-1 5-69 0 0,16-8-198 0 0,-13 18 404 0 0,15-16-533 0 0,0 0-1 0 0,1 1 1 0 0,-1-1 0 0 0,1 0 0 0 0,0 0 0 0 0,0 0-1 0 0,0 0 1 0 0,0 0 0 0 0,0 0 0 0 0,3 4-1 0 0,-3-6-23 0 0,12 9 217 0 0,6 0-106 0 0,-18-10-76 0 0,2 1 1 0 0,57 6 359 0 0,-58-7-370 0 0,1 0-26 0 0,1 0-37 0 0,35-5 75 0 0,-15-3 8 0 0,-23 8-64 0 0,2-2-26 0 0,5-2 37 0 0,0-1 0 0 0,0 0-1 0 0,-1 0 1 0 0,8-7-1 0 0,-14 11-7 0 0,1-27 18 0 0,-3 26-68 0 0,1-1 16 0 0,-1 1-1 0 0,0-1 0 0 0,0 1 1 0 0,-1 0-1 0 0,1 0 0 0 0,0-1 0 0 0,-1 1 1 0 0,1 0-1 0 0,-1 0 0 0 0,0 0 1 0 0,0 1-1 0 0,-3-4 0 0 0,1 2 6 0 0,3 1 3 0 0,-21-1-17178 0 0,19 7 16497 0 0,0-2-1232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6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23 1184 0 0,'0'0'6867'0'0,"-6"-1"-6659"0"0,-18-6-20 0 0,18 6 238 0 0,-33-6 1058 0 0,36 7-1147 0 0,-15 0 354 0 0,1 4-191 0 0,16-4-474 0 0,0 0 1 0 0,0 0-1 0 0,1 1 1 0 0,-1-1-1 0 0,0 0 0 0 0,0 0 1 0 0,0 1-1 0 0,1-1 1 0 0,-1 0-1 0 0,0 1 1 0 0,0-1-1 0 0,1 1 0 0 0,-1-1 1 0 0,0 1-1 0 0,1 0 1 0 0,-1-1-1 0 0,1 1 1 0 0,-1 0-1 0 0,1-1 0 0 0,-1 2 170 0 0,-10 7 381 0 0,0 22 106 0 0,11-28-381 0 0,0-1-226 0 0,11 19 284 0 0,-10-19-296 0 0,8 8 206 0 0,6 2-126 0 0,-13-11-44 0 0,11 7 48 0 0,22 4 266 0 0,-32-12-306 0 0,25 7 120 0 0,-16-6-218 0 0,-9-1 138 0 0,17-2 41 0 0,-17 2-156 0 0,1-1 0 0 0,-1-1 1 0 0,0 1-1 0 0,0-1 0 0 0,0 1 0 0 0,0-1 0 0 0,0 0 0 0 0,0 0 0 0 0,0 0 1 0 0,0 0-1 0 0,-1 0 0 0 0,1-1 0 0 0,-1 1 0 0 0,0-1 0 0 0,0 0 1 0 0,0 0-1 0 0,0 0 0 0 0,0 0 0 0 0,0 0 0 0 0,1-5 0 0 0,-2 6-28 0 0,0-16 138 0 0,-4-5-129 0 0,2 21 36 0 0,-14-15-56 0 0,-9 12-674 0 0,2 0-2554 0 0,-2-4-6366 0 0,13 3 7542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1 557 2876 0 0,'0'0'1859'0'0,"1"-4"-981"0"0,4-12 22 0 0,-3 13 1470 0 0,13-20 1641 0 0,-4 8-3424 0 0,-2 0 0 0 0,0 0 0 0 0,0 0-1 0 0,-2-1 1 0 0,0-1 0 0 0,9-29 0 0 0,46-155 1338 0 0,-49 169-1474 0 0,1 0-1 0 0,36-59 1 0 0,-49 90-416 0 0,0 0 1 0 0,-1 0-1 0 0,1 0 0 0 0,-1 0 0 0 0,1 0 0 0 0,0 0 1 0 0,0 1-1 0 0,0-1 0 0 0,-1 0 0 0 0,1 0 0 0 0,0 1 1 0 0,0-1-1 0 0,0 0 0 0 0,0 1 0 0 0,0-1 0 0 0,0 1 1 0 0,0 0-1 0 0,1-1 0 0 0,-1 1 0 0 0,0 0 0 0 0,0-1 1 0 0,0 1-1 0 0,0 0 0 0 0,0 0 0 0 0,0 0 0 0 0,1 0 0 0 0,-1 0 1 0 0,0 0-1 0 0,0 0 0 0 0,0 1 0 0 0,0-1 0 0 0,0 0 1 0 0,1 1-1 0 0,-1-1 0 0 0,0 0 0 0 0,0 1 0 0 0,0 0 1 0 0,0-1-1 0 0,0 1 0 0 0,0-1 0 0 0,-1 1 0 0 0,1 0 1 0 0,2 1-1 0 0,2 4 115 0 0,1-1-1 0 0,-1 1 1 0 0,0 0 0 0 0,7 10 0 0 0,-12-16-144 0 0,15 27 365 0 0,-1-1 0 0 0,-1 2 0 0 0,-1-1 0 0 0,12 47 0 0 0,-13-38-143 0 0,2-1-1 0 0,20 40 0 0 0,-16-44 102 0 0,36 49 0 0 0,-40-63 1039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0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10 440 0 0,'0'0'1198'0'0,"5"-4"-1285"0"0,-5 4 143 0 0,0 0 1 0 0,0 0-1 0 0,0 0 0 0 0,0 0 0 0 0,0 0 0 0 0,0-1 0 0 0,1 1 0 0 0,-1 0 0 0 0,0 0 1 0 0,0 0-1 0 0,0 0 0 0 0,0 0 0 0 0,0 0 0 0 0,0 0 0 0 0,0 0 0 0 0,0 0 1 0 0,0-1-1 0 0,0 1 0 0 0,0 0 0 0 0,0 0 0 0 0,0 0 0 0 0,0 0 0 0 0,0 0 0 0 0,0 0 1 0 0,0-1-1 0 0,0 1 0 0 0,0 0 0 0 0,0 0 0 0 0,0 0 0 0 0,0 0 0 0 0,0 0 1 0 0,0 0-1 0 0,0 0 0 0 0,0-1 0 0 0,0 1 0 0 0,0 0 0 0 0,0 0 0 0 0,0 0 0 0 0,0 0 1 0 0,0 0-1 0 0,-1 0 0 0 0,1 0 0 0 0,0 0 0 0 0,0 0 0 0 0,0 0 0 0 0,0-1 1 0 0,0 1-1 0 0,0 0 0 0 0,0 0 0 0 0,0 0 0 0 0,-1 0 0 0 0,1 0 0 0 0,0 0 0 0 0,0 0 1 0 0,0 0-1 0 0,0 0 0 0 0,0 0 0 0 0,0 0 0 0 0,0 0 0 0 0,-1 0 0 0 0,1 0 1 0 0,0 0-1 0 0,0 0 0 0 0,-39 2 685 0 0,35-1-487 0 0,2 0-180 0 0,-8 4 206 0 0,0 0 0 0 0,1 0 0 0 0,0 1 0 0 0,-12 10 0 0 0,20-15-201 0 0,-27 29 624 0 0,27-28-594 0 0,0 0 0 0 0,1 0 1 0 0,-1 0-1 0 0,0 0 0 0 0,1 0 0 0 0,-1 1 1 0 0,1-1-1 0 0,0 0 0 0 0,0 0 1 0 0,0 0-1 0 0,0 1 0 0 0,0-1 0 0 0,0 0 1 0 0,1 0-1 0 0,-1 1 0 0 0,1-1 0 0 0,-1 0 1 0 0,3 3-1 0 0,-2-2 199 0 0,27 12 621 0 0,-19-13-779 0 0,-7-1-9 0 0,1-1 26 0 0,27-1 491 0 0,-27 1-504 0 0,15-7 348 0 0,-7 2-179 0 0,26-17 472 0 0,-36 21-692 0 0,2-1-54 0 0,0 0 0 0 0,-1-1-1 0 0,1 1 1 0 0,-1-1 0 0 0,0 0-1 0 0,0 0 1 0 0,0 0 0 0 0,3-4-1 0 0,-2 2 40 0 0,-1 3-78 0 0,-1-1 0 0 0,1 0 0 0 0,-1 0 0 0 0,1 0 0 0 0,-1-1 0 0 0,0 1 0 0 0,0 0 0 0 0,0 0 0 0 0,-1-1 0 0 0,1-5 0 0 0,-1 6 100 0 0,-3-12-444 0 0,2 15-120 0 0,-8-7-250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934 608 1032 0 0,'0'0'4896'0'0,"-4"-1"-4696"0"0,-19-3 407 0 0,-20 1 1323 0 0,40 2-1854 0 0,-39-1 620 0 0,39 2-639 0 0,-1 0 30 0 0,-44-2 381 0 0,45 2-427 0 0,0 0-5 0 0,-9 0 12 0 0,9 0 34 0 0,1 0 2 0 0,-40-2 268 0 0,40 2-300 0 0,-1 0-5 0 0,-7-2 254 0 0,0 1-1 0 0,-19-7 1 0 0,27 8-128 0 0,0-1-125 0 0,1 1 0 0 0,0 0 0 0 0,-1-1 0 0 0,1 1 0 0 0,0-1 0 0 0,-1 0 1 0 0,1 1-1 0 0,0-1 0 0 0,0 0 0 0 0,0 0 0 0 0,-1 0 0 0 0,1 1 0 0 0,0-1 0 0 0,0 0 1 0 0,0-1-1 0 0,1 1 0 0 0,-1 0 0 0 0,-1-2 0 0 0,-12-21 571 0 0,13 22-543 0 0,0-4 99 0 0,-1-1-1 0 0,1 1 0 0 0,0 0 0 0 0,-1-11 1 0 0,-11-136 1299 0 0,11 144-1376 0 0,0 1 0 0 0,-1-1 0 0 0,0 1 1 0 0,0-1-1 0 0,-1 1 0 0 0,0 0 0 0 0,-8-11 1 0 0,6 10-31 0 0,1-1 1 0 0,0 1 0 0 0,-4-12 0 0 0,-10-14 72 0 0,7 14-24 0 0,-23-63 393 0 0,34 82-480 0 0,0-2 29 0 0,0-1 1 0 0,0 0 0 0 0,0 0 0 0 0,-1 1 0 0 0,0-1 0 0 0,-4-7-1 0 0,5 10-91 0 0,-3-9 65 0 0,4 10-28 0 0,0 0 0 0 0,-1 0 1 0 0,1 0-1 0 0,0 0 1 0 0,0 0-1 0 0,-1 0 0 0 0,1 0 1 0 0,-1 1-1 0 0,1-1 0 0 0,-1 0 1 0 0,1 0-1 0 0,-1 0 1 0 0,1 0-1 0 0,-1 1 0 0 0,0-1 1 0 0,1 0-1 0 0,-1 0 1 0 0,-1 0-1 0 0,-3-1-3 0 0,0 1 0 0 0,1 1 1 0 0,-1-1-1 0 0,0 1 0 0 0,0 0 0 0 0,0 0 0 0 0,1 0 0 0 0,-1 0 1 0 0,0 1-1 0 0,0 0 0 0 0,1 0 0 0 0,-6 2 0 0 0,-19 3 33 0 0,-55 7-58 0 0,-93 10 2 0 0,134-20 28 0 0,41-2 20 0 0,-17 1-113 0 0,14-2 1430 0 0,0 1-3727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77 1124 0 0,'0'0'867'0'0,"-1"-3"-396"0"0,-6-17 2853 0 0,7 18-2081 0 0,-4-10 1248 0 0,3 10-2340 0 0,0 1-1 0 0,0-1 0 0 0,0 1 1 0 0,0-1-1 0 0,0 1 1 0 0,0-1-1 0 0,0 1 1 0 0,0 0-1 0 0,-1 0 0 0 0,1-1 1 0 0,-1 1-1 0 0,1 0 1 0 0,-1 0-1 0 0,-2-1 0 0 0,2 1 50 0 0,0 0-90 0 0,-1-1 0 0 0,0 1 0 0 0,0 0 0 0 0,0 0 0 0 0,0 0 0 0 0,0 0 0 0 0,0 0 1 0 0,-1 1-1 0 0,1 0 0 0 0,0-1 0 0 0,0 1 0 0 0,-4 0 0 0 0,-1 0 52 0 0,6 0-70 0 0,-16 0 356 0 0,14 0-298 0 0,-6 1 7 0 0,0 1 0 0 0,1 0-1 0 0,0 1 1 0 0,-1 0 0 0 0,1 0-1 0 0,0 1 1 0 0,0 0 0 0 0,1 1-1 0 0,-1 0 1 0 0,1 0 0 0 0,0 1-1 0 0,-9 8 1 0 0,15-12-116 0 0,1 0 1 0 0,0 0-1 0 0,-1 0 0 0 0,1 0 1 0 0,0 1-1 0 0,0-1 0 0 0,0 0 1 0 0,1 0-1 0 0,-1 1 0 0 0,0-1 0 0 0,1 0 1 0 0,0 1-1 0 0,-1 3 0 0 0,1-5-40 0 0,0 1 206 0 0,1 1-126 0 0,-1 0-62 0 0,1 0-1 0 0,0 0 1 0 0,0 0 0 0 0,0-1 0 0 0,1 1-1 0 0,-1 0 1 0 0,1-1 0 0 0,-1 1 0 0 0,1-1-1 0 0,0 0 1 0 0,0 1 0 0 0,0-1 0 0 0,0 0-1 0 0,1 0 1 0 0,-1 0 0 0 0,0-1 0 0 0,1 1-1 0 0,-1 0 1 0 0,1-1 0 0 0,0 0 0 0 0,-1 0-1 0 0,1 1 1 0 0,0-1 0 0 0,0-1 0 0 0,3 2-1 0 0,-1 0 38 0 0,1-1 0 0 0,0 1 0 0 0,-1-1-1 0 0,1 0 1 0 0,0-1 0 0 0,0 1 0 0 0,-1-1-1 0 0,1 0 1 0 0,6-1 0 0 0,-8 0-15 0 0,-1 0 1 0 0,1 0-1 0 0,-1 0 0 0 0,1 0 1 0 0,-1-1-1 0 0,0 1 0 0 0,0-1 1 0 0,0 0-1 0 0,0 0 0 0 0,0 0 1 0 0,0-1-1 0 0,0 1 0 0 0,0-1 0 0 0,-1 1 1 0 0,0-1-1 0 0,3-3 0 0 0,0-1 9 0 0,-1-1-1 0 0,1 0 1 0 0,-1 0-1 0 0,-1 0 0 0 0,1-1 1 0 0,3-15-1 0 0,-6 20-27 0 0,0 2-20 0 0,-1-8-10 0 0,0 8 14 0 0,0 1 0 0 0,1-1 0 0 0,-1 1 0 0 0,0-1 0 0 0,-1 0 0 0 0,1 1 0 0 0,0-1 0 0 0,0 1 0 0 0,-1-1 0 0 0,1 0-1 0 0,0 1 1 0 0,-1-1 0 0 0,-1-1 0 0 0,1 1 7 0 0,-1 1 0 0 0,0-1 0 0 0,1 1 0 0 0,-1-1 0 0 0,0 1 0 0 0,0 0 0 0 0,0 0 0 0 0,0 0 0 0 0,0 0 0 0 0,-1 0 0 0 0,1 0 0 0 0,0 1 0 0 0,0-1 0 0 0,-4 0 0 0 0,4 1-79 0 0,-3-2-1466 0 0,-22 7-8115 0 0,23-4 7173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5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2220 0 0,'0'0'3260'0'0,"3"-4"-2522"0"0,7-10-8 0 0,-8 11 551 0 0,27 1 1464 0 0,-26 2-2276 0 0,0 1-5 0 0,25 2 474 0 0,0 2 0 0 0,-1 2 0 0 0,0 0-1 0 0,32 14 1 0 0,6 0-132 0 0,-45-14-533 0 0,0 1 0 0 0,0 1 0 0 0,36 21 0 0 0,55 48 497 0 0,-95-65-736 0 0,57 47 439 0 0,-52-34-387 0 0,-13-15-28 0 0,-7-9-43 0 0,27 27 420 0 0,-26-26-400 0 0,0 0 0 0 0,0 0-1 0 0,0 0 1 0 0,-1 0 0 0 0,1 1-1 0 0,1 6 1 0 0,-3-8 64 0 0,-9 26 75 0 0,-6-7-42 0 0,12-15-118 0 0,2-5-34 0 0,0 0 36 0 0,-36 37 154 0 0,35-37-200 0 0,0 1-4 0 0,-8 6 69 0 0,-1-1 1 0 0,0 0 0 0 0,0-1 0 0 0,-23 10 0 0 0,13-7-40 0 0,-1 2-46 0 0,10-5 64 0 0,0 0-1 0 0,-1-1 0 0 0,-17 5 1 0 0,5-2-50 0 0,-41 12 105 0 0,-29 9 119 0 0,94-28-192 0 0,-2-1-28 0 0,-1 2 15 0 0,-30 6-20 0 0,-29 3 151 0 0,61-10-100 0 0,-31 0-124 0 0,31-2 88 0 0,-5-3 25 0 0,6 2 6 0 0,1 0-1 0 0,-1 1 0 0 0,1-1 1 0 0,0 0-1 0 0,0 1 0 0 0,-1-1 1 0 0,1 0-1 0 0,0 1 0 0 0,0-1 1 0 0,1 0-1 0 0,-1 0 0 0 0,1-1 1 0 0,-1 0-13 0 0,0 0-20 0 0,14-68 114 0 0,2-22-40 0 0,-12 66 170 0 0,1-46 0 0 0,-5 71-204 0 0,-1-1-9 0 0,1 1 0 0 0,-1-1 1 0 0,1 0-1 0 0,-1 1 1 0 0,1-1-1 0 0,0 0 0 0 0,0 0 1 0 0,0 1-1 0 0,2-6 1 0 0,-1-21 75 0 0,-1-22 124 0 0,0 49-180 0 0,0 0-27 0 0,1-7 28 0 0,-1 5-28 0 0,-1-7 12 0 0,-7-40 221 0 0,8 50-200 0 0,-7-27 34 0 0,-5-6-22 0 0,6 2 29 0 0,6 29-78 0 0,-2-8-1265 0 0,1 6 2736 0 0,1 3-3047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41 1484 0 0,'0'0'4732'0'0,"5"-9"910"0"0,-33-3-4659 0 0,26 12-787 0 0,-1-1 38 0 0,-18-4 565 0 0,-1 1 1 0 0,-36-2-1 0 0,35 4-398 0 0,21 2-322 0 0,-17-2 327 0 0,-10 4-211 0 0,26-2-47 0 0,1 1-219 0 0,2-1 44 0 0,-1 0 1 0 0,1 0 0 0 0,0 0-1 0 0,0 0 1 0 0,0 0-1 0 0,0 0 1 0 0,-1 0-1 0 0,1 0 1 0 0,0 0-1 0 0,0 0 1 0 0,0 0-1 0 0,-1 1 1 0 0,1-1 0 0 0,0 0-1 0 0,0 0 1 0 0,0 0-1 0 0,0 0 1 0 0,0 0-1 0 0,-1 0 1 0 0,1 0-1 0 0,0 0 1 0 0,0 0 0 0 0,0 1-1 0 0,0-1 1 0 0,0 0-1 0 0,0 0 1 0 0,-1 0-1 0 0,1 0 1 0 0,0 0-1 0 0,0 1 1 0 0,0-1-1 0 0,0 0 1 0 0,0 0 0 0 0,0 0-1 0 0,0 0 1 0 0,0 1-1 0 0,0-1 1 0 0,0 0-1 0 0,0 0 1 0 0,0 0-1 0 0,0 0 1 0 0,0 1-1 0 0,0-1 1 0 0,0 0 0 0 0,0 0-1 0 0,0 0 1 0 0,0 0-1 0 0,0 1 1 0 0,0-1-1 0 0,0 0 1 0 0,0 0-1 0 0,0 0 1 0 0,0 0 0 0 0,0 1-1 0 0,1-1 1 0 0,-1 0-1 0 0,0 0 1 0 0,0 0-1 0 0,0 0 1 0 0,0 0-1 0 0,0 0 1 0 0,0 1-1 0 0,1-1 1 0 0,-1 0 0 0 0,0 0-1 0 0,0 0 1 0 0,47 18-3073 0 0,-25-10-2363 0 0,38 20-1 0 0,-48-22 4480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1 788 0 0,'0'0'397'0'0,"14"6"1365"0"0,0 0-376 0 0,-8-3-532 0 0,1 0 0 0 0,-1 0 0 0 0,0 0 0 0 0,8 6 0 0 0,-12-7 189 0 0,-1-1-563 0 0,0 8 2529 0 0,-15-3-2729 0 0,11-4-30 0 0,-8-2 41 0 0,1 1-17 0 0,-150-2 2182 0 0,157 1-2392 0 0,-15 0 110 0 0,13 0-407 0 0,-10 1 1097 0 0,29 9-8774 0 0,16-1 653 0 0,-16-5 5337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7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2660 0 0,'0'0'1600'0'0,"10"4"-445"0"0,-6-2 2107 0 0,-3-1-3165 0 0,-1-1-1 0 0,0 0 0 0 0,0 0 0 0 0,0 0 0 0 0,1 0 0 0 0,-1 0 0 0 0,0 1 0 0 0,0-1 0 0 0,0 0 0 0 0,0 0 0 0 0,1 0 0 0 0,-1 1 0 0 0,0-1 0 0 0,0 0 0 0 0,0 0 0 0 0,0 0 0 0 0,0 1 1 0 0,0-1-1 0 0,0 0 0 0 0,0 0 0 0 0,0 1 0 0 0,1-1 0 0 0,-1 0 0 0 0,0 0 0 0 0,0 1 0 0 0,0-1 0 0 0,0 0 0 0 0,0 0 0 0 0,-1 1 0 0 0,1-1 0 0 0,0 0 0 0 0,0 0 0 0 0,0 1 0 0 0,0-1 1 0 0,0 0-1 0 0,0 0 0 0 0,0 0 0 0 0,0 1 0 0 0,-1-1 0 0 0,1 0 0 0 0,0 1 0 0 0,-14 5 1026 0 0,-23 0-256 0 0,-99-3 704 0 0,103-3-2643 0 0,2 5-11178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9 2384 0 0,'0'0'2832'0'0,"-10"-6"2196"0"0,10 5-4955 0 0,-1 1 1 0 0,1 0-1 0 0,0 0 1 0 0,0 0 0 0 0,0 0-1 0 0,0 0 1 0 0,-1-1-1 0 0,1 1 1 0 0,0 0 0 0 0,0 0-1 0 0,0 0 1 0 0,-1 0-1 0 0,1 0 1 0 0,0 0 0 0 0,0 0-1 0 0,0 0 1 0 0,-1 0-1 0 0,1 0 1 0 0,0 0 0 0 0,0 0-1 0 0,-1 0 1 0 0,1 0-1 0 0,0 0 1 0 0,0 0 0 0 0,0 0-1 0 0,-1 0 1 0 0,1 0-1 0 0,0 0 1 0 0,0 0 0 0 0,0 0-1 0 0,-1 0 1 0 0,1 1-1 0 0,0-1 1 0 0,0 0 0 0 0,0 0-1 0 0,0 0 1 0 0,-1 0-1 0 0,1 0 1 0 0,0 1 0 0 0,0-1-1 0 0,0 0 1 0 0,0 0-1 0 0,0 0 1 0 0,0 0 0 0 0,-1 1-1 0 0,1-1 1 0 0,0 0-1 0 0,0 0 1 0 0,-1 13 3790 0 0,1-9-4952 0 0,0 0 1345 0 0,0 0-13 0 0,1 34 559 0 0,-1 1 1 0 0,-2-1-1 0 0,-9 47 1 0 0,1-35-364 0 0,2 1 0 0 0,2 0 1 0 0,1 61-1 0 0,5-109-454 0 0,0 11 181 0 0,2-6-1144 0 0,10-27-11732 0 0,-9 14 14102 0 0,9-26-8619 0 0,-9 18 5266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09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35 2096 0 0,'-3'-12'6953'0'0,"7"0"-5238"0"0,21 2 1352 0 0,4 10-1555 0 0,-25 0-1259 0 0,24 3 460 0 0,-21-2-535 0 0,18 3 438 0 0,0 1 0 0 0,42 13 0 0 0,-35-9-233 0 0,-12-2-154 0 0,0 0 1 0 0,0 1-1 0 0,0 1 1 0 0,-1 0-1 0 0,0 2 1 0 0,23 17 0 0 0,-32-20-121 0 0,0 1 1 0 0,-2 1 0 0 0,1-1 0 0 0,-1 1 0 0 0,0 1 0 0 0,-1 0 0 0 0,0 0 0 0 0,6 15 0 0 0,-11-21-60 0 0,0 0 0 0 0,0 0 1 0 0,-1 0-1 0 0,0 0 0 0 0,0 1 0 0 0,0-1 0 0 0,-1 0 0 0 0,0 0 1 0 0,0 1-1 0 0,0-1 0 0 0,-1 0 0 0 0,1 1 0 0 0,-4 9 1 0 0,-1 3 59 0 0,-2 1 1 0 0,-11 23 0 0 0,15-36-93 0 0,-3 7 42 0 0,0-1 1 0 0,-1 0-1 0 0,-1-1 1 0 0,0 1-1 0 0,0-1 1 0 0,-1-1-1 0 0,-13 13 1 0 0,17-19-59 0 0,-7 6 64 0 0,0 0 1 0 0,-1 0-1 0 0,0-1 1 0 0,-18 8-1 0 0,12-7-28 0 0,0-1 0 0 0,-25 7 0 0 0,10-3 10 0 0,22-10-46 0 0,0-1 0 0 0,1 1 0 0 0,-1-2 0 0 0,0 0 0 0 0,-24-1 0 0 0,28 0 18 0 0,-10 0-525 0 0,0-2 0 0 0,0 0 1 0 0,0-1-1 0 0,-22-7 0 0 0,38 9-445 0 0,1 0 1 0 0,-1 0-1 0 0,0 0 0 0 0,1-1 0 0 0,-1 1 1 0 0,1 0-1 0 0,-1-1 0 0 0,1 1 0 0 0,0-1 1 0 0,-1 1-1 0 0,1-1 0 0 0,0 0 0 0 0,0 0 1 0 0,0 1-1 0 0,0-1 0 0 0,0 0 0 0 0,0-4 1 0 0,1-3-1043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9 1720 0 0,'0'0'8498'0'0,"-6"-1"-8092"0"0,-49-4 2138 0 0,-60 2 0 0 0,106 3-2482 0 0,1 0 0 0 0,-1 1 0 0 0,0 0 0 0 0,1 0 0 0 0,-1 0 0 0 0,1 1 0 0 0,-1 1 0 0 0,-14 6 0 0 0,21-8-232 0 0,2 0-241 0 0,0 0 0 0 0,0 1 0 0 0,0-1-1 0 0,1 0 1 0 0,-1 0 0 0 0,0 1 0 0 0,1-1 0 0 0,-1 0 0 0 0,1 0-1 0 0,-1 0 1 0 0,1 0 0 0 0,-1 0 0 0 0,1 0 0 0 0,0 0 0 0 0,0 0-1 0 0,-1 0 1 0 0,1 0 0 0 0,0 0 0 0 0,0 0 0 0 0,0 0 0 0 0,0 0-1 0 0,0-1 1 0 0,0 1 0 0 0,1 0 0 0 0,-1-1 0 0 0,2 1 0 0 0,1 2-754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227 124 2856 0 0,'0'0'7077'0'0,"-9"0"-6486"0"0,0 0-517 0 0,-11 0 1019 0 0,-33-3-1 0 0,4-2 224 0 0,30 4-824 0 0,0-1-1 0 0,-20-5 0 0 0,38 7-360 0 0,1 0-129 0 0,0 0 0 0 0,0 0 0 0 0,0-1 0 0 0,0 1 0 0 0,0 0-1 0 0,0 0 1 0 0,0 0 0 0 0,0 0 0 0 0,0 0 0 0 0,0 0 0 0 0,0 0 0 0 0,0-1 0 0 0,0 1 0 0 0,0 0 0 0 0,0 0-1 0 0,-1 0 1 0 0,1 0 0 0 0,0 0 0 0 0,0 0 0 0 0,0 0 0 0 0,0 0 0 0 0,0 0 0 0 0,0-1 0 0 0,0 1-1 0 0,0 0 1 0 0,0 0 0 0 0,0 0 0 0 0,-1 0 0 0 0,1 0 0 0 0,0 0 0 0 0,0 0 0 0 0,0 0 0 0 0,0 0 0 0 0,0 0-1 0 0,0 0 1 0 0,0 0 0 0 0,0 0 0 0 0,-1 0 0 0 0,1 0 0 0 0,0 0 0 0 0,0 0 0 0 0,0 0 0 0 0,0 0-1 0 0,0 0 1 0 0,0 0 0 0 0,0 0 0 0 0,-1 0 0 0 0,1 0 0 0 0,0 0 0 0 0,0 0 0 0 0,-5-1-3 0 0,6-15 157 0 0,0 13-154 0 0,1 0 53 0 0,14-20-47 0 0,-9 13 17 0 0,0 0 0 0 0,1 1 1 0 0,9-10-1 0 0,-15 18 44 0 0,-1-1 203 0 0,-1 2-235 0 0,0-1 0 0 0,0 1 0 0 0,0 0 1 0 0,0 0-1 0 0,0-1 0 0 0,0 1 0 0 0,0 0 1 0 0,0 0-1 0 0,0-1 0 0 0,0 1 0 0 0,0 0 0 0 0,0 0 1 0 0,1 0-1 0 0,-1-1 0 0 0,0 1 0 0 0,0 0 1 0 0,0 0-1 0 0,0 0 0 0 0,1-1 0 0 0,-1 1 1 0 0,0 0-1 0 0,0 0 0 0 0,1 0 0 0 0,-1 0 1 0 0,0 0-1 0 0,0 0 0 0 0,0-1 0 0 0,1 1 0 0 0,-1 0 1 0 0,0 0-1 0 0,0 0 0 0 0,1 0 0 0 0,-1 0 1 0 0,0 0-1 0 0,0 0 0 0 0,1 0 0 0 0,-1 0 1 0 0,0 0-1 0 0,0 0 0 0 0,1 0 0 0 0,-1 0 1 0 0,0 0-1 0 0,1 1 0 0 0,2 1 65 0 0,0 1 1 0 0,0 0-1 0 0,-1 0 1 0 0,1 0-1 0 0,-1 0 0 0 0,3 4 1 0 0,-4-5 89 0 0,0 13 186 0 0,10 129 3147 0 0,-11-142-3417 0 0,1 1-9 0 0,-1 0-1829 0 0,5 22 5605 0 0,-2-15-5148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2712 0 0,'0'0'9473'0'0,"-5"2"-9082"0"0,2-2-363 0 0,-3 2 259 0 0,-1 0 1 0 0,0-1-1 0 0,1 0 0 0 0,-10 1 0 0 0,-102-6 2518 0 0,-5-1-4650 0 0,116 7-227 0 0,3 0-432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0 1872 0 0,'0'0'6317'0'0,"-3"2"-5864"0"0,-9 8 5 0 0,9-8-9 0 0,-40 3 2060 0 0,41-5-2247 0 0,-7 2-22 0 0,0 0 0 0 0,0-1 0 0 0,0-1 0 0 0,-17 0 0 0 0,-10 0 82 0 0,-5 1-116 0 0,19 0-1416 0 0,0 0 0 0 0,-27 5 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1116 0 0,'0'0'2327'0'0,"2"5"-2312"0"0,8 13 5489 0 0,25-7-3886 0 0,-32-11-1318 0 0,16 2 219 0 0,8 1 40 0 0,-24-2-496 0 0,13 0 92 0 0,77 12 674 0 0,-29-4-453 0 0,-3-2-55 0 0,64 5 337 0 0,-85-8-559 0 0,1 2 1 0 0,57 16-1 0 0,40 9 42 0 0,10-6-125 0 0,-96-17 88 0 0,-15-4 10 0 0,50 14 0 0 0,-45-11-54 0 0,-40-7-48 0 0,1 1-22 0 0,11 1 13 0 0,-2 0 29 0 0,25 6 53 0 0,-26-5-63 0 0,17 3 1298 0 0,-19-4-3413 0 0,-35 2-9883 0 0,19-4 9986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10 992 0 0,'0'0'1549'0'0,"-13"-5"747"0"0,-8 1-885 0 0,19 3-651 0 0,-2 2-573 0 0,-9 1-67 0 0,10-1 31 0 0,-9 6 391 0 0,7-5-386 0 0,0 1 0 0 0,1-1 0 0 0,-1 1 0 0 0,0 1 0 0 0,1-1 0 0 0,-5 4 0 0 0,8-5-23 0 0,-15 18 904 0 0,14-17-931 0 0,0 0 0 0 0,0 0 0 0 0,0 1 0 0 0,0-1 0 0 0,1 1 0 0 0,0-1 1 0 0,0 1-1 0 0,0-1 0 0 0,-1 8 0 0 0,2-9 290 0 0,15 18 77 0 0,-11-17-386 0 0,-1-1 0 0 0,1 0 1 0 0,0 0-1 0 0,-1 0 0 0 0,1-1 1 0 0,0 0-1 0 0,7 2 1 0 0,-9-2 2 0 0,2-1-1 0 0,1 1-38 0 0,1 0 0 0 0,-1-1 0 0 0,0 0 0 0 0,0 0 0 0 0,1 0 0 0 0,-1-1 0 0 0,0 0 0 0 0,0 0 0 0 0,0 0 0 0 0,0-1 0 0 0,0 1 0 0 0,0-1 0 0 0,0 0 0 0 0,0-1 0 0 0,-1 1 1 0 0,1-1-1 0 0,4-4 0 0 0,-7 6-39 0 0,-1 0-1 0 0,1-1 1 0 0,-1 1-1 0 0,0 0 0 0 0,0 0 0 0 0,0-1 0 0 0,0 1 0 0 0,0-1 0 0 0,-1 1 0 0 0,1-1 0 0 0,0 1 0 0 0,-1-1 0 0 0,1 0 0 0 0,-1 1 0 0 0,1-1 1 0 0,-1 0-1 0 0,0 1 0 0 0,0-1 0 0 0,0 0 0 0 0,0 0 0 0 0,0-2 0 0 0,-3-26 126 0 0,3 28-99 0 0,-2-6 68 0 0,2 7-136 0 0,1 0-1 0 0,-2 0 1 0 0,1 0-1 0 0,0 0 0 0 0,0 0 1 0 0,0 0-1 0 0,0 0 1 0 0,-1-1-1 0 0,1 1 1 0 0,0 0-1 0 0,-1 0 0 0 0,1 0 1 0 0,-1 0-1 0 0,0-1 1 0 0,-5-1-150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3140 0 0,'0'0'2207'0'0,"-11"2"-622"0"0,7 1 2092 0 0,2 0-3331 0 0,1 0 1 0 0,-1 0-1 0 0,1 0 1 0 0,-1 1-1 0 0,1-1 1 0 0,0 0-1 0 0,1 1 1 0 0,-1-1-1 0 0,0 1 1 0 0,1-1-1 0 0,0 1 1 0 0,0 0-1 0 0,0-1 0 0 0,0 1 1 0 0,1-1-1 0 0,0 5 1 0 0,0 34 1116 0 0,-6-5-609 0 0,-2 0 0 0 0,-2 0 0 0 0,-24 63 0 0 0,-55 103 979 0 0,69-147-1601 0 0,14-34-106 0 0,5-20-120 0 0,-2 13-202 0 0,32-37-15128 0 0,-22 9 11305 0 0,-3 1 1863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17 2620 0 0,'0'0'3735'0'0,"6"-9"-528"0"0,0 7-2581 0 0,0 0 0 0 0,0 1 0 0 0,1 0 0 0 0,8 0 0 0 0,-12 1-311 0 0,1 0-19 0 0,10 2 12 0 0,1 0 0 0 0,0 2 1 0 0,-1-1-1 0 0,0 2 0 0 0,0 0 1 0 0,0 0-1 0 0,-1 2 0 0 0,0-1 1 0 0,0 2-1 0 0,0 0 1 0 0,-1 0-1 0 0,0 1 0 0 0,-1 1 1 0 0,0 0-1 0 0,0 0 0 0 0,-1 1 1 0 0,10 14-1 0 0,-6-5 10 0 0,-1 1-1 0 0,-1 1 1 0 0,-1 0 0 0 0,-1 0 0 0 0,7 25-1 0 0,-14-39-216 0 0,-2 0-1 0 0,1 0 0 0 0,-1-1 1 0 0,0 1-1 0 0,-1 0 0 0 0,0 0 1 0 0,-1 8-1 0 0,1 4 136 0 0,0-15-193 0 0,-1 0 1 0 0,1 0-1 0 0,-1 0 0 0 0,0-1 0 0 0,0 1 1 0 0,0 0-1 0 0,-1-1 0 0 0,0 1 1 0 0,0-1-1 0 0,0 1 0 0 0,-4 6 0 0 0,-4 5 60 0 0,-1 1 0 0 0,-1-2 0 0 0,0 1 0 0 0,0-2 0 0 0,-2 0 0 0 0,0 0 0 0 0,-28 20 0 0 0,19-21-100 0 0,-1-1-1 0 0,-36 13 0 0 0,40-19 9 0 0,1 0 1 0 0,-1-1-1 0 0,0-2 0 0 0,-1 0 0 0 0,1-1 0 0 0,-28 0 1 0 0,28-3-1237 0 0,0-1 1 0 0,1 0-1 0 0,-35-9 1 0 0,49 8-123 0 0,-1 1 0 0 0,0-1 0 0 0,0 0 1 0 0,1 0-1 0 0,0-1 0 0 0,0 0 0 0 0,0 0 0 0 0,0 0 0 0 0,0 0 1 0 0,1-1-1 0 0,-6-8 0 0 0,0 2-628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1 2332 0 0,'0'0'8111'0'0,"-7"2"-7586"0"0,-12 3 406 0 0,-1 0-1 0 0,0-1 0 0 0,-33 2 0 0 0,-73-3 1352 0 0,121-3-2210 0 0,-111 6 1005 0 0,84-3-965 0 0,31-3-194 0 0,0 0-1 0 0,1 0 0 0 0,-1 0 0 0 0,0 0 0 0 0,0 0 1 0 0,0 0-1 0 0,0 0 0 0 0,0 0 0 0 0,0 0 0 0 0,0 0 1 0 0,0 1-1 0 0,0-1 0 0 0,0 0 0 0 0,1 1 0 0 0,-1-1 1 0 0,0 1-1 0 0,0-1 0 0 0,0 1 0 0 0,1-1 0 0 0,-1 1 1 0 0,0-1-1 0 0,1 1 0 0 0,-1 0 0 0 0,0-1 0 0 0,1 1 1 0 0,-1 0-1 0 0,1 0 0 0 0,-1 0 0 0 0,1-1 1 0 0,-1 1-1 0 0,1 0 0 0 0,0 0 0 0 0,-1 0 0 0 0,1 0 1 0 0,0 0-1 0 0,0 0 0 0 0,0-1 0 0 0,-1 2 0 0 0,1 1-1517 0 0,8 1-4817 0 0,1 5 5503 0 0,-4-5-1700 0 0,5 2 556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1 3008 0 0,'0'0'1973'0'0,"12"11"2457"0"0,-12-11-4194 0 0,0 1-1 0 0,1-1 1 0 0,-1 0-1 0 0,0 1 1 0 0,0-1-1 0 0,0 0 1 0 0,0 1-1 0 0,0-1 1 0 0,0 0-1 0 0,0 1 1 0 0,0-1-1 0 0,0 0 1 0 0,1 1-1 0 0,-1-1 1 0 0,0 0-1 0 0,-1 1 1 0 0,1-1 0 0 0,0 0-1 0 0,0 1 1 0 0,0-1-1 0 0,0 1 1 0 0,-1 0-152 0 0,-1 1-1 0 0,1-1 1 0 0,0 0 0 0 0,-1 1 0 0 0,1-1 0 0 0,-1 0 0 0 0,0 0 0 0 0,1 0 0 0 0,-1 0 0 0 0,0-1 0 0 0,1 1-1 0 0,-3 0 1 0 0,-35 5 1232 0 0,-30-1-611 0 0,0-4 0 0 0,-93-8 0 0 0,125 8-513 0 0,33-1-165 0 0,-3 0 617 0 0,5 1-2671 0 0,49 25-12079 0 0,-35-21 11982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 2160 0 0,'23'12'5994'0'0,"-11"-7"-4723"0"0,-6 3 4379 0 0,-26-3-5061 0 0,1-2 0 0 0,-1 0 1 0 0,-28 1-1 0 0,-34 3-222 0 0,39-3-1593 0 0,27-2-1220 0 0,0 0-8682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45 1852 0 0,'-16'-2'2940'0'0,"12"2"-2614"0"0,1 1 0 0 0,-1-1-1 0 0,0 0 1 0 0,1 1-1 0 0,-1 0 1 0 0,0 0-1 0 0,1 0 1 0 0,0 1-1 0 0,-1-1 1 0 0,1 1-1 0 0,0-1 1 0 0,-1 1-1 0 0,1 0 1 0 0,0 1 0 0 0,0-1-1 0 0,1 0 1 0 0,-1 1-1 0 0,-4 5 1 0 0,6-7-11 0 0,0 0-262 0 0,0 0 0 0 0,0-1 1 0 0,1 1-1 0 0,-1 0 0 0 0,1 0 0 0 0,-1 0 0 0 0,1-1 0 0 0,-1 1 1 0 0,1 0-1 0 0,-1 0 0 0 0,1 0 0 0 0,0 0 0 0 0,-1 0 1 0 0,1 0-1 0 0,0 0 0 0 0,0 0 0 0 0,0 0 0 0 0,0 0 0 0 0,0 0 1 0 0,0 0-1 0 0,0 0 0 0 0,0 1 0 0 0,0 0 19 0 0,0 0 0 0 0,1 0-1 0 0,-1 0 1 0 0,0 0 0 0 0,1 0-1 0 0,0 0 1 0 0,-1 0 0 0 0,1 0-1 0 0,0 0 1 0 0,0 0 0 0 0,2 2 0 0 0,0 0 3 0 0,1-1 1 0 0,0 0 0 0 0,0 0-1 0 0,0 0 1 0 0,0 0 0 0 0,1-1-1 0 0,-1 1 1 0 0,1-1 0 0 0,-1-1-1 0 0,1 1 1 0 0,0 0 0 0 0,0-1-1 0 0,0 0 1 0 0,-1 0 0 0 0,1-1-1 0 0,0 1 1 0 0,0-1 0 0 0,6 0-1 0 0,-2-1 14 0 0,0 0 0 0 0,-1 0 0 0 0,1 0 0 0 0,-1-1 0 0 0,1 0 0 0 0,-1-1 0 0 0,0 0-1 0 0,0 0 1 0 0,0 0 0 0 0,9-7 0 0 0,-15 9-66 0 0,0 0 0 0 0,0 0 0 0 0,0-1 0 0 0,0 1 0 0 0,0-1 0 0 0,0 1 0 0 0,-1-1 0 0 0,1 0 0 0 0,0 0 0 0 0,-1 0 0 0 0,0 0 0 0 0,1 0 0 0 0,-1 0 0 0 0,0 0 0 0 0,0 0 0 0 0,0-1 0 0 0,0 1 0 0 0,-1 0 0 0 0,1-1 0 0 0,0 1 0 0 0,-1 0 0 0 0,0-1 0 0 0,0 1 0 0 0,0-1 0 0 0,0-3 0 0 0,-1 2-2 0 0,0 0-1 0 0,0 0 0 0 0,-1-1 0 0 0,0 1 1 0 0,0 0-1 0 0,0 0 0 0 0,0 0 1 0 0,-1 1-1 0 0,1-1 0 0 0,-1 1 0 0 0,0-1 1 0 0,0 1-1 0 0,-5-4 0 0 0,-12-10 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2928 0 0,'0'0'16847'0'0,"3"3"-16687"0"0,0 2 118 0 0,0-1-1 0 0,0 1 0 0 0,-1 0 1 0 0,1 0-1 0 0,2 9 0 0 0,-5-11 29 0 0,2 27 208 0 0,-3 57 675 0 0,4 184 3024 0 0,-3-174-3253 0 0,0-94-916 0 0,3 16 140 0 0,-4 0-36 0 0,4-14-2511 0 0,2-8 1535 0 0,12-10-280 0 0,-16 12 530 0 0,0 0-1 0 0,0-1 1 0 0,0 1-1 0 0,0 0 0 0 0,0 0 1 0 0,-1-1-1 0 0,1 1 1 0 0,0-1-1 0 0,-1 1 1 0 0,1-1-1 0 0,-1 1 0 0 0,1-1 1 0 0,-1 1-1 0 0,1-1 1 0 0,-1-1-1 0 0,1-28-7273 0 0,-1 23 5102 0 0,0-11 674 0 0,2 4 153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7:1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0 528 1720 0 0,'0'0'4491'0'0,"3"1"-4039"0"0,27 1 1097 0 0,-1 0 0 0 0,37-4 0 0 0,8-1 372 0 0,-58 2-1561 0 0,-13 1-218 0 0,12 0 124 0 0,-12 0-142 0 0,0 0-49 0 0,-1-1 0 0 0,0 1 0 0 0,0-1 0 0 0,0 0 0 0 0,0 0 0 0 0,0 0 0 0 0,0 0 0 0 0,0 0 0 0 0,0 0 0 0 0,0 0 0 0 0,0-1 0 0 0,0 1 0 0 0,1-2 0 0 0,-2 1 19 0 0,0 1-72 0 0,0 0 0 0 0,-1 0 0 0 0,1 0 0 0 0,-1 0 0 0 0,1 0-1 0 0,-1 0 1 0 0,1 0 0 0 0,-1 0 0 0 0,0 0 0 0 0,1 0-1 0 0,-1 0 1 0 0,0 0 0 0 0,0 0 0 0 0,0-1 0 0 0,0 1 0 0 0,0 0-1 0 0,0 0 1 0 0,0-2 0 0 0,-1-19 173 0 0,-18-167 908 0 0,16 158-804 0 0,3-39 0 0 0,1 40-189 0 0,-2 17-1 0 0,0 0 0 0 0,-5-23 0 0 0,-1-9-52 0 0,7 43-45 0 0,0 0 12 0 0,0-7-8 0 0,0 7 40 0 0,4-3-31 0 0,-3 4-15 0 0,0 0-1 0 0,-1 0 0 0 0,1 0 0 0 0,0 0 0 0 0,0 0 0 0 0,0 0 0 0 0,0 0 0 0 0,0 0 0 0 0,0 0 0 0 0,0 0 0 0 0,0 0 0 0 0,1 0 0 0 0,23-4-23 0 0,-22 5-7 0 0,32 3-82 0 0,-32-2 117 0 0,0-1-13 0 0,25 4 34 0 0,-11 0-34 0 0,109 26-17 0 0,-51-15 80 0 0,51 2-156 0 0,-44 0 160 0 0,-9-5-77 0 0,-70-12-26 0 0,17 1 29 0 0,44-2 0 0 0,-61 1 19 0 0,15 0 71 0 0,-3-4 965 0 0,-43 0-19867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17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69 2076 0 0,'0'0'967'0'0,"-6"-26"4288"0"0,6 26-5248 0 0,-1-5 684 0 0,0 1 0 0 0,-1 0 0 0 0,1 0 0 0 0,-1 1 0 0 0,0-1 0 0 0,0 0 0 0 0,-5-6 1326 0 0,4 5-1859 0 0,3 5-107 0 0,1 0 0 0 0,-1 0 1 0 0,0 0-1 0 0,0 1 0 0 0,0-1 0 0 0,0 0 1 0 0,0 0-1 0 0,0 0 0 0 0,0 0 0 0 0,0 0 0 0 0,0 0 1 0 0,0 0-1 0 0,0 1 0 0 0,0-1 0 0 0,0 0 1 0 0,0 0-1 0 0,0 0 0 0 0,0 0 0 0 0,0 0 0 0 0,0 0 1 0 0,0 0-1 0 0,0 0 0 0 0,0 1 0 0 0,0-1 1 0 0,-1 0-1 0 0,1 0 0 0 0,0 0 0 0 0,0 0 1 0 0,0 0-1 0 0,0 0 0 0 0,0 0 0 0 0,0 0 0 0 0,0 0 1 0 0,0 0-1 0 0,0 0 0 0 0,0 1 0 0 0,0-1 1 0 0,-1 0-1 0 0,1 0 0 0 0,0 0 0 0 0,0 0 0 0 0,0 0 1 0 0,0 0-1 0 0,0 0 0 0 0,0 0 0 0 0,0 0 1 0 0,0 0-1 0 0,-1 0 0 0 0,1 0 0 0 0,0 0 1 0 0,0 0-1 0 0,0 0 0 0 0,0 0 0 0 0,0 0 0 0 0,0 0 1 0 0,0 0-1 0 0,-1 0 0 0 0,1 0 0 0 0,0 0 1 0 0,0 0-1 0 0,0-1 0 0 0,-8 210 1695 0 0,3-81-1142 0 0,5-125-590 0 0,6 10-1316 0 0,-5-12 1236 0 0,-1-1 1 0 0,0 0 0 0 0,1 0 0 0 0,-1 0 0 0 0,0 0-1 0 0,0 0 1 0 0,1 0 0 0 0,-1 1 0 0 0,0-1-1 0 0,1 0 1 0 0,-1 0 0 0 0,0 0 0 0 0,0 0-1 0 0,1 0 1 0 0,-1 0 0 0 0,0 0 0 0 0,1 0 0 0 0,-1 0-1 0 0,0 0 1 0 0,1 0 0 0 0,-1 0 0 0 0,0-1-1 0 0,0 1 1 0 0,1 0 0 0 0,-1 0 0 0 0,0 0 0 0 0,1 0-1 0 0,-1-1 1 0 0,3-1-913 0 0,-1 0-1 0 0,0-1 1 0 0,0 1-1 0 0,0-1 1 0 0,0 1-1 0 0,-1-1 1 0 0,1 0 0 0 0,-1 0-1 0 0,2-4 1 0 0,5-13-3781 0 0,-5 11 2711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1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22 2352 0 0,'6'-22'13405'0'0,"-8"27"-13157"0"0,-14 39 824 0 0,3 1 0 0 0,-14 85-1 0 0,13-57-545 0 0,5-19-169 0 0,9-16-165 0 0,0-33-195 0 0,1-2 28 0 0,3 9 1768 0 0,-2-7-3190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3428 0 0,'0'0'8144'0'0,"1"-3"-7490"0"0,-1 3-556 0 0,0 0 0 0 0,0 0 0 0 0,0 0 0 0 0,0 0 0 0 0,0 0 0 0 0,0-1 0 0 0,0 1 0 0 0,0 0 0 0 0,0 0 0 0 0,0 0-1 0 0,0 0 1 0 0,0-1 0 0 0,0 1 0 0 0,0 0 0 0 0,0 0 0 0 0,1 0 0 0 0,-1 0 0 0 0,0 0 0 0 0,0-1 0 0 0,0 1 0 0 0,0 0-1 0 0,0 0 1 0 0,0 0 0 0 0,1 0 0 0 0,-1 0 0 0 0,0 0 0 0 0,0 0 0 0 0,0 0 0 0 0,0 0 0 0 0,0 0 0 0 0,1 0-1 0 0,-1-1 1 0 0,0 1 0 0 0,0 0 0 0 0,0 0 0 0 0,0 0 0 0 0,0 0 0 0 0,1 0 0 0 0,-1 0 0 0 0,0 0 0 0 0,0 0 0 0 0,0 0-1 0 0,0 0 1 0 0,1 1 0 0 0,-1-1 0 0 0,0 0 0 0 0,11 8 1979 0 0,17 26-1705 0 0,-5-8 558 0 0,-3-4-573 0 0,-1-1-89 0 0,1-1 0 0 0,1 0-1 0 0,27 19 1 0 0,-39-33-216 0 0,0 0-1 0 0,0-1 1 0 0,0 0 0 0 0,1-1-1 0 0,0 0 1 0 0,0 0-1 0 0,0-1 1 0 0,0-1 0 0 0,0 0-1 0 0,1 0 1 0 0,-1-1-1 0 0,1 0 1 0 0,-1 0 0 0 0,1-1-1 0 0,18-3 1 0 0,-25 3-31 0 0,19-6 78 0 0,-10 1-93 0 0,0-1 0 0 0,-1-1 1 0 0,1 0-1 0 0,-2 0 0 0 0,1-1 0 0 0,-1-1 1 0 0,11-10-1 0 0,65-76 7 0 0,-16 16 26 0 0,-47 51-1 0 0,-22 26-74 0 0,3-3 633 0 0,-3 3-1719 0 0,-11 16-8088 0 0,4-9 8149 0 0,0-1-1 0 0,1 1 1 0 0,-2-1-1 0 0,1 0 0 0 0,0 0 1 0 0,-1-1-1 0 0,-7 4 1 0 0,-9 5-1062 0 0,-2 1 156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55 2784 0 0,'5'-12'3455'0'0,"-5"11"-3542"0"0,1-19 3777 0 0,-1 19-3564 0 0,0 0 0 0 0,0 0 0 0 0,1 1 0 0 0,-1-1-1 0 0,0 0 1 0 0,0 0 0 0 0,0 1 0 0 0,0-1 0 0 0,-1 0 0 0 0,1 1-1 0 0,0-1 1 0 0,0 0 0 0 0,0 0 0 0 0,-1 1 0 0 0,1-1-1 0 0,0 0 1 0 0,-1 1 0 0 0,1-1 0 0 0,0 0 0 0 0,-8-5 6689 0 0,6 13-6685 0 0,0 0 0 0 0,1 1 0 0 0,0-1 0 0 0,0 9 0 0 0,9 134 1471 0 0,-1-46-861 0 0,-5-35 48 0 0,-14 131 1 0 0,12-199-885 0 0,-3 26-1093 0 0,3-18-1782 0 0,0-19 2609 0 0,2-4-2754 0 0,-2 0 1 0 0,0-1-1 0 0,0 1 1 0 0,-4-18-1 0 0,0 18 1042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 2252 0 0,'0'0'873'0'0,"6"-9"2027"0"0,0 6-2395 0 0,1 0 0 0 0,-1 1 1 0 0,0-1-1 0 0,1 2 0 0 0,-1-1 0 0 0,1 1 0 0 0,10-1 0 0 0,56-1 1327 0 0,-40 3-916 0 0,-18 0-701 0 0,0 0-1 0 0,0 1 1 0 0,0 1 0 0 0,0 1 0 0 0,0 0-1 0 0,-1 1 1 0 0,1 1 0 0 0,-1 0 0 0 0,0 0 0 0 0,0 2-1 0 0,-1 0 1 0 0,0 0 0 0 0,0 1 0 0 0,18 16-1 0 0,-16-11-69 0 0,0 0-1 0 0,-1 2 1 0 0,-1 0-1 0 0,0 0 1 0 0,-1 1-1 0 0,0 1 0 0 0,-2 0 1 0 0,0 0-1 0 0,-1 1 1 0 0,9 25-1 0 0,-13-26 12 0 0,-1-1 0 0 0,-1 1 0 0 0,0 0 0 0 0,-2 0 0 0 0,1 23 0 0 0,1 18 54 0 0,-2-50-166 0 0,-1 1 0 0 0,0-1 0 0 0,0 1 1 0 0,-1-1-1 0 0,0 1 0 0 0,0-1 1 0 0,-1 0-1 0 0,0 1 0 0 0,0-1 0 0 0,-7 14 1 0 0,1-8 28 0 0,0-1 0 0 0,-1 0 1 0 0,-20 23-1 0 0,12-15-5 0 0,12-15-52 0 0,0-1 0 0 0,-1 0 0 0 0,1 0 1 0 0,-1 0-1 0 0,0 0 0 0 0,-1-1 0 0 0,1 0 1 0 0,-1-1-1 0 0,0 1 0 0 0,0-1 0 0 0,0-1 0 0 0,-9 3 1 0 0,2 0-12 0 0,2-1 5 0 0,-1-1-1 0 0,0 0 0 0 0,0-1 0 0 0,-18 0 0 0 0,13 0-2 0 0,-1-1-368 0 0,-1-1-1 0 0,1-1 0 0 0,0-1 1 0 0,-36-7-1 0 0,-72-27-1948 0 0,124 35 2284 0 0,-19-8-3911 0 0,21 8 3564 0 0,0 1 0 0 0,0-1 0 0 0,0 1-1 0 0,0-1 1 0 0,0 0 0 0 0,1 1 0 0 0,-1-1 0 0 0,0 0 0 0 0,1 0 0 0 0,-1 1 0 0 0,0-1 0 0 0,1 0 0 0 0,-1 0 0 0 0,1 0-1 0 0,-1 0 1 0 0,1 0 0 0 0,-1 0 0 0 0,1 0 0 0 0,0 0 0 0 0,0 0 0 0 0,-1 0 0 0 0,1 0 0 0 0,0-1 0 0 0,1-12-1631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10 2620 0 0,'-23'-8'875'0'0,"19"6"758"0"0,0 3-849 0 0,-10 2 15 0 0,10-2-68 0 0,-14 6 1011 0 0,13-3-1293 0 0,1-1 0 0 0,0 0 0 0 0,0 1 0 0 0,0 0 1 0 0,0 0-1 0 0,0 0 0 0 0,-2 5 0 0 0,4-7-363 0 0,1 0 1 0 0,0 0-1 0 0,0 0 1 0 0,0 0-1 0 0,0 0 1 0 0,0 0-1 0 0,0 0 1 0 0,1 0-1 0 0,-1 1 1 0 0,1-1-1 0 0,-1 0 1 0 0,1 1-1 0 0,0-1 1 0 0,0 0-1 0 0,0 0 1 0 0,0 1-1 0 0,0-1 1 0 0,1 0-1 0 0,-1 1 1 0 0,2 3-1 0 0,-2-4-46 0 0,1-1-1 0 0,0 1 0 0 0,0 0 1 0 0,0 0-1 0 0,0 0 0 0 0,0 0 1 0 0,0-1-1 0 0,1 1 0 0 0,-1 0 1 0 0,0-1-1 0 0,1 1 0 0 0,-1-1 1 0 0,1 0-1 0 0,0 1 0 0 0,-1-1 1 0 0,1 0-1 0 0,0 0 0 0 0,3 1 1 0 0,0-1 27 0 0,0 0 1 0 0,0 0-1 0 0,1 0 1 0 0,-1-1-1 0 0,0 0 1 0 0,1 0-1 0 0,-1 0 1 0 0,0-1-1 0 0,1 0 0 0 0,-1 0 1 0 0,0 0-1 0 0,0 0 1 0 0,0-1-1 0 0,0 0 1 0 0,0 0-1 0 0,0-1 1 0 0,0 1-1 0 0,-1-1 1 0 0,1 0-1 0 0,-1 0 1 0 0,0 0-1 0 0,0-1 1 0 0,0 0-1 0 0,7-8 1 0 0,-10 10-32 0 0,-2 0 19 0 0,1 0-53 0 0,0 0-1 0 0,0 1 1 0 0,-1-1 0 0 0,1 1 0 0 0,0-1 0 0 0,-1 1-1 0 0,1-1 1 0 0,-1 1 0 0 0,0-1 0 0 0,1 1 0 0 0,-1 0-1 0 0,0-1 1 0 0,0 1 0 0 0,0 0 0 0 0,0 0 0 0 0,0-1-1 0 0,0 1 1 0 0,0 0 0 0 0,-1 0 0 0 0,1 0 0 0 0,0 0-1 0 0,0 0 1 0 0,-1 1 0 0 0,1-1 0 0 0,-3-1 0 0 0,0 0-50 0 0,0 0-239 0 0,0 1 0 0 0,0-1 0 0 0,0 0 0 0 0,-1 1 0 0 0,1 0 0 0 0,0 0 0 0 0,-6 0 0 0 0,7 0-1301 0 0,-5 3-4816 0 0,7-2 6149 0 0,0 0-1 0 0,0 0 0 0 0,0 0 1 0 0,0 0-1 0 0,0 0 0 0 0,0 1 1 0 0,0-1-1 0 0,0 1 1 0 0,0-1-1 0 0,0 0 0 0 0,0 1 1 0 0,1 0-1 0 0,-2 0 1 0 0,-7 5-1789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53 2784 0 0,'0'-2'1174'0'0,"7"-30"4162"0"0,-7 30-4435 0 0,-2-15 6612 0 0,2 17-7450 0 0,-4 16 592 0 0,-2 30 61 0 0,-6 120 1256 0 0,-13 105-228 0 0,22-237-1615 0 0,-8 43-142 0 0,10-74-170 0 0,1 3 1452 0 0,-2-39-23773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47 2424 0 0,'0'-14'4274'0'0,"5"1"-1504"0"0,2 9-2313 0 0,0 1 0 0 0,1 1 0 0 0,-1-1 0 0 0,0 1 1 0 0,1 0-1 0 0,0 1 0 0 0,-1 0 0 0 0,1 0 1 0 0,0 1-1 0 0,-1 0 0 0 0,1 0 0 0 0,8 2 1 0 0,5 0 25 0 0,1 2 0 0 0,-1 0 0 0 0,26 9 0 0 0,-25-4-110 0 0,0 0 0 0 0,0 2 1 0 0,-1 0-1 0 0,38 27 0 0 0,69 68 846 0 0,-119-97-1122 0 0,-1-1-1 0 0,1 1 0 0 0,-2 1 1 0 0,0 0-1 0 0,0 0 1 0 0,0 0-1 0 0,-1 1 1 0 0,-1-1-1 0 0,0 2 0 0 0,0-1 1 0 0,-2 0-1 0 0,1 1 1 0 0,-1 0-1 0 0,-1 0 1 0 0,2 14-1 0 0,-4-18-22 0 0,-1 0 0 0 0,0 0 1 0 0,0 0-1 0 0,-5 14 0 0 0,4-13-22 0 0,-1 0 29 0 0,-1 0-1 0 0,0 0 0 0 0,0-1 0 0 0,-1 1 0 0 0,-10 14 0 0 0,14-23-72 0 0,-10 15 41 0 0,-1-2 0 0 0,-1 0 0 0 0,0 0 0 0 0,-1-1 0 0 0,0-1 0 0 0,0 0-1 0 0,-2-1 1 0 0,1 0 0 0 0,-1-2 0 0 0,-30 13 0 0 0,-5-1 26 0 0,-39 11-31 0 0,45-17-20 0 0,33-11-22 0 0,-1 0 0 0 0,1-1-1 0 0,-1 0 1 0 0,-20 0-1 0 0,15-1 73 0 0,12-1-284 0 0,-1 1 0 0 0,1-1 1 0 0,0-1-1 0 0,-1 1 0 0 0,1-1 1 0 0,-1 0-1 0 0,1-1 0 0 0,0 1 0 0 0,0-1 1 0 0,-8-4-1 0 0,13 6-246 0 0,0-1-1 0 0,0 0 1 0 0,0 1-1 0 0,0-1 1 0 0,0 0 0 0 0,1 1-1 0 0,-1-1 1 0 0,0 0-1 0 0,0 0 1 0 0,1 0 0 0 0,-1 0-1 0 0,0 0 1 0 0,1 0-1 0 0,-1 0 1 0 0,1 0 0 0 0,0 0-1 0 0,-1 0 1 0 0,1 0-1 0 0,0 0 1 0 0,-1 0 0 0 0,1 0-1 0 0,0 0 1 0 0,0 0-1 0 0,0-1 1 0 0,0 1 0 0 0,0 0-1 0 0,1-2 1 0 0,6-25-5733 0 0,0 13 4277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27 2464 0 0,'0'0'2731'0'0,"-3"0"-1909"0"0,-2 0-269 0 0,1 1 0 0 0,0 0 1 0 0,-1 0-1 0 0,1 0 0 0 0,0 0 0 0 0,0 1 0 0 0,-1-1 0 0 0,1 1 0 0 0,1 0 1 0 0,-6 4-1 0 0,-34 27 2562 0 0,42-32-3053 0 0,0 0 0 0 0,0 0-1 0 0,0 0 1 0 0,0 0 0 0 0,1 0 0 0 0,-1 0 0 0 0,0 0 0 0 0,1 0 0 0 0,-1 0 0 0 0,0 0 0 0 0,1 0 0 0 0,0 0 0 0 0,-1 1-1 0 0,1-1 1 0 0,0 0 0 0 0,-1 0 0 0 0,1 0 0 0 0,0 1 0 0 0,0-1 0 0 0,0 0 0 0 0,0 0 0 0 0,0 1 0 0 0,0-1 0 0 0,1 0-1 0 0,-1 0 1 0 0,0 0 0 0 0,1 1 0 0 0,-1-1 0 0 0,0 0 0 0 0,1 0 0 0 0,0 0 0 0 0,-1 0 0 0 0,2 2 0 0 0,0-1 4 0 0,-1 0 1 0 0,1 0-1 0 0,0 0 1 0 0,0 0-1 0 0,0 0 1 0 0,0-1-1 0 0,0 1 1 0 0,1-1-1 0 0,-1 1 1 0 0,0-1-1 0 0,1 0 1 0 0,-1 0-1 0 0,1 0 1 0 0,4 1-1 0 0,2 0 32 0 0,1 0-1 0 0,-1-1 1 0 0,0-1 0 0 0,1 0-1 0 0,-1 0 1 0 0,19-3 0 0 0,-24 2-61 0 0,1 0 1 0 0,-1 0-1 0 0,1 0 1 0 0,-1 0-1 0 0,0-1 1 0 0,0 0-1 0 0,0 0 1 0 0,0 0-1 0 0,0-1 1 0 0,0 1-1 0 0,0-1 1 0 0,-1 0-1 0 0,1 0 1 0 0,-1 0-1 0 0,0 0 1 0 0,5-7-1 0 0,-6 8-22 0 0,-1 0 0 0 0,0 1 0 0 0,0-1 0 0 0,-1 0-1 0 0,1 1 1 0 0,0-1 0 0 0,0 0 0 0 0,-1 0 0 0 0,0 0-1 0 0,1 0 1 0 0,-1 0 0 0 0,0 0 0 0 0,0 0 0 0 0,0 0-1 0 0,0-3 1 0 0,0 2-66 0 0,0 0-1 0 0,0 0 1 0 0,-1 0-1 0 0,1 0 1 0 0,-1 0 0 0 0,0 1-1 0 0,1-1 1 0 0,-2 0-1 0 0,1 0 1 0 0,0 1-1 0 0,0-1 1 0 0,-1 0 0 0 0,1 1-1 0 0,-1 0 1 0 0,0-1-1 0 0,0 1 1 0 0,0 0-1 0 0,0 0 1 0 0,0 0 0 0 0,0 0-1 0 0,-1 0 1 0 0,1 0-1 0 0,-1 1 1 0 0,1-1-1 0 0,-1 1 1 0 0,1 0 0 0 0,-1-1-1 0 0,-5 0 1 0 0,5 2-1547 0 0,-1 0 1 0 0,1-1 0 0 0,-1 2-1 0 0,1-1 1 0 0,-1 0 0 0 0,1 1-1 0 0,0 0 1 0 0,-5 1-1 0 0,4-1 955 0 0,-10 2-1403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2856 0 0,'-1'-7'10530'0'0,"-8"13"-10164"0"0,0 0 1 0 0,1 0-1 0 0,-1 1 1 0 0,1 0-1 0 0,-11 13 1 0 0,17-17-266 0 0,-1 0 0 0 0,1 0 0 0 0,0 1 0 0 0,-1-1 0 0 0,1 0 0 0 0,1 1 1 0 0,-1-1-1 0 0,-1 5 0 0 0,0-1 106 0 0,3-4-149 0 0,-1 0 0 0 0,1-1 0 0 0,0 1 0 0 0,-1 0 0 0 0,1 0 0 0 0,1-1 0 0 0,-1 1 0 0 0,0 0 0 0 0,1-1 0 0 0,-1 1 0 0 0,1 0 0 0 0,0-1 0 0 0,0 1 0 0 0,0-1 0 0 0,2 5 0 0 0,1-3-19 0 0,-1 0 1 0 0,0-1-1 0 0,1 1 1 0 0,-1-1 0 0 0,1 0-1 0 0,0 0 1 0 0,0 0 0 0 0,0-1-1 0 0,1 1 1 0 0,-1-1 0 0 0,0 0-1 0 0,1 0 1 0 0,0-1-1 0 0,-1 1 1 0 0,10 1 0 0 0,-7-3-39 0 0,-1 1 0 0 0,0-1 0 0 0,0 0 0 0 0,1 0 1 0 0,-1-1-1 0 0,0 0 0 0 0,0 0 0 0 0,1 0 0 0 0,-1-1 1 0 0,0 0-1 0 0,0 0 0 0 0,-1-1 0 0 0,1 1 0 0 0,6-5 0 0 0,11-8 44 0 0,-1-1-1 0 0,27-25 0 0 0,-10 3 68 0 0,-38 37-80 0 0,4-2-137 0 0,-4 3 118 0 0,-1 0 1 0 0,0-1-1 0 0,0 1 1 0 0,0 0 0 0 0,0 0-1 0 0,0 0 1 0 0,0 0-1 0 0,0 0 1 0 0,0 0 0 0 0,1 0-1 0 0,-1 0 1 0 0,0 0-1 0 0,0 0 1 0 0,0 0 0 0 0,0 0-1 0 0,0 0 1 0 0,0 0-1 0 0,1 0 1 0 0,-1 0 0 0 0,0 0-1 0 0,0 0 1 0 0,0 0-1 0 0,0 0 1 0 0,0 0 0 0 0,0 1-1 0 0,0-1 1 0 0,0 0-1 0 0,1 0 1 0 0,-1 0-1 0 0,0 0 1 0 0,0 0 0 0 0,0 0-1 0 0,0 0 1 0 0,0 0-1 0 0,0 0 1 0 0,0 0 0 0 0,0 0-1 0 0,0 1 1 0 0,0-1-1 0 0,0 0 1 0 0,0 0 0 0 0,0 0-1 0 0,0 0 1 0 0,0 0-1 0 0,1 0 1 0 0,-1 0 0 0 0,0 1-1 0 0,0-1 1 0 0,0 0-1 0 0,0 0 1 0 0,0 0 0 0 0,0 0-1 0 0,0 0 1 0 0,-1 0-1 0 0,1 0 1 0 0,0 1 0 0 0,0-1-1 0 0,0 0 1 0 0,0 0-1 0 0,0 0 1 0 0,0 0 0 0 0,0 0-1 0 0,0 0 1 0 0,0 0-1 0 0,0 0 1 0 0,0 1 0 0 0,0-1-1 0 0,-17 71 2016 0 0,-13 131 0 0 0,27-179-1691 0 0,-15 164 2455 0 0,18-185-2681 0 0,-1-1-1332 0 0,3 9 3911 0 0,1-4-5605 0 0,1-47-19924 0 0,-4 38 20941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 4208 0 0,'7'-4'11227'0'0,"-4"21"-10551"0"0,-2 0 0 0 0,0 1 0 0 0,-1-1 0 0 0,0 0 0 0 0,-2 1 0 0 0,-4 22 0 0 0,2-10-210 0 0,-56 317 2188 0 0,50-301-2358 0 0,1 0 0 0 0,2 0-1 0 0,-1 55 1 0 0,8-98-278 0 0,1 15 60 0 0,0-16-127 0 0,0 8-56 0 0,-1-8-97 0 0,-7-45-22055 0 0,0 22 20364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38 2568 0 0,'2'-1'888'0'0,"6"-3"425"0"0,0 0-1 0 0,1 0 0 0 0,12-3 1 0 0,-1 2 411 0 0,31-2 0 0 0,-22 3-615 0 0,-19 3-863 0 0,0 1 0 0 0,0 0 0 0 0,0 0 0 0 0,0 1 0 0 0,0 0 0 0 0,0 1 0 0 0,0 0 0 0 0,0 1 1 0 0,18 7-1 0 0,-8-1 41 0 0,-1 0 1 0 0,0 2 0 0 0,26 18 0 0 0,-30-18-130 0 0,-1 0 0 0 0,-1 2 0 0 0,0-1 0 0 0,-1 1 0 0 0,0 1 1 0 0,-1 0-1 0 0,0 1 0 0 0,-2 0 0 0 0,0 1 0 0 0,0 0 0 0 0,-1 0 0 0 0,10 33 0 0 0,-15-34-62 0 0,-1 0-1 0 0,-1 0 1 0 0,0 0-1 0 0,-1 0 1 0 0,0 0-1 0 0,-2 0 1 0 0,1 0-1 0 0,-2 0 1 0 0,-5 18-1 0 0,0-8 79 0 0,0-1 1 0 0,-2 0-1 0 0,-1 0 1 0 0,-20 34-1 0 0,24-47-118 0 0,-1 0-1 0 0,0 0 1 0 0,-1 0 0 0 0,0-1-1 0 0,-1-1 1 0 0,0 1-1 0 0,-1-1 1 0 0,0-1-1 0 0,0 0 1 0 0,0-1 0 0 0,-20 9-1 0 0,6-5-5 0 0,-1-2 0 0 0,0-1 0 0 0,0-1 1 0 0,-50 7-1 0 0,56-11-613 0 0,0-2 1 0 0,0 0-1 0 0,0-1 1 0 0,0-1-1 0 0,-40-7 1 0 0,49 4-2353 0 0,10 4 2400 0 0,0-1-1 0 0,0 1 1 0 0,0-1-1 0 0,0 1 1 0 0,1-1-1 0 0,-1 0 1 0 0,0 1-1 0 0,0-1 0 0 0,1 0 1 0 0,-1 0-1 0 0,0 1 1 0 0,1-1-1 0 0,-1 0 1 0 0,1 0-1 0 0,-1 0 1 0 0,1 0-1 0 0,-1 0 1 0 0,1 0-1 0 0,0 0 1 0 0,0 0-1 0 0,-1 1 1 0 0,1-1-1 0 0,0 0 0 0 0,0-2 1 0 0,1-9-1402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12 2160 0 0,'0'0'1470'0'0,"-3"-2"-788"0"0,2 1-447 0 0,-1 0 1 0 0,1 0-1 0 0,-1 0 0 0 0,0 0 1 0 0,1 0-1 0 0,-1 1 1 0 0,0-1-1 0 0,1 0 1 0 0,-1 1-1 0 0,0-1 0 0 0,0 1 1 0 0,1 0-1 0 0,-1-1 1 0 0,0 1-1 0 0,0 0 1 0 0,0 0-1 0 0,1 0 0 0 0,-4 1 1 0 0,-1 1 153 0 0,1 0 1 0 0,0 0 0 0 0,0 0-1 0 0,-10 6 1 0 0,10-5-103 0 0,3-1-155 0 0,0-1 1 0 0,0 1 0 0 0,0 0 0 0 0,0 0 0 0 0,0 0-1 0 0,0 0 1 0 0,0 0 0 0 0,1 0 0 0 0,-1 0-1 0 0,1 1 1 0 0,0-1 0 0 0,-1 1 0 0 0,1-1-1 0 0,0 1 1 0 0,1-1 0 0 0,-1 1 0 0 0,0 0-1 0 0,0 2 1 0 0,1-4-69 0 0,0 2 19 0 0,-1-1 1 0 0,1 1-1 0 0,0-1 1 0 0,1 1-1 0 0,-1-1 0 0 0,0 1 1 0 0,1-1-1 0 0,-1 1 1 0 0,1-1-1 0 0,0 1 0 0 0,0-1 1 0 0,0 1-1 0 0,0-1 1 0 0,0 0-1 0 0,0 0 0 0 0,0 0 1 0 0,1 1-1 0 0,0-1 1 0 0,-1 0-1 0 0,1-1 0 0 0,2 3 1 0 0,0-1-23 0 0,0-1 0 0 0,0 0 1 0 0,0 0-1 0 0,0 0 0 0 0,0 0 0 0 0,0-1 1 0 0,1 0-1 0 0,-1 0 0 0 0,0 0 0 0 0,1 0 1 0 0,-1-1-1 0 0,1 1 0 0 0,-1-1 0 0 0,0 0 1 0 0,1-1-1 0 0,7-1 0 0 0,-9 2-21 0 0,0 0-18 0 0,0-1 0 0 0,0 1 0 0 0,0-1-1 0 0,0 0 1 0 0,0 1 0 0 0,0-1 0 0 0,-1 0-1 0 0,1-1 1 0 0,0 1 0 0 0,-1 0 0 0 0,1-1-1 0 0,-1 0 1 0 0,3-2 0 0 0,4-3 57 0 0,0-4-26 0 0,-7 6 29 0 0,0-4-17 0 0,-2-10-1 0 0,-4 15-57 0 0,3 4 1 0 0,-1-2-49 0 0,1-1 0 0 0,-1 1 0 0 0,0 0 1 0 0,0 0-1 0 0,0 0 0 0 0,0 0 0 0 0,-1 0 0 0 0,1 0 1 0 0,0 0-1 0 0,-1 1 0 0 0,1-1 0 0 0,-1 1 0 0 0,-5-2 1 0 0,-37-8-6041 0 0,20 6-985 0 0,13 3 4939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8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3008 0 0,'7'2'912'0'0,"1"0"-1"0"0,-1 0 0 0 0,1-1 1 0 0,14 1-1 0 0,4-2 439 0 0,32-4-1 0 0,-6 1-38 0 0,422-22 4254 0 0,-438 24-5748 0 0,-33 0-192 0 0,-64-1-14511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73 1984 0 0,'-46'-20'3795'0'0,"44"19"-3363"0"0,-8-3 356 0 0,9 4-668 0 0,1 0 0 0 0,0 0 0 0 0,-1 0 1 0 0,1 0-1 0 0,0 0 0 0 0,0 0 0 0 0,-1-1 0 0 0,1 1 0 0 0,0 0 0 0 0,0 0 1 0 0,-1 0-1 0 0,1 0 0 0 0,0 0 0 0 0,0-1 0 0 0,-1 1 0 0 0,1 0 0 0 0,0 0 1 0 0,0-1-1 0 0,0 1 0 0 0,-1 0 0 0 0,1 0 0 0 0,0 0 0 0 0,0-1 0 0 0,0 1 0 0 0,0 0 1 0 0,0-1-1 0 0,-1 1 0 0 0,1 0 0 0 0,0 0 0 0 0,0-1 0 0 0,0 1 0 0 0,0 0 1 0 0,0-1-1 0 0,0 1 0 0 0,0 0 0 0 0,0 0 0 0 0,0-1 0 0 0,0 0 0 0 0,10-4 392 0 0,1 0 0 0 0,-1 1-1 0 0,1 0 1 0 0,0 0-1 0 0,20-3 1 0 0,-30 7-476 0 0,18-4 397 0 0,0 1-1 0 0,0 2 1 0 0,0-1 0 0 0,31 4-1 0 0,78 12 977 0 0,-121-13-1320 0 0,1 1 0 0 0,-1 0 0 0 0,1 0 0 0 0,-1 0 0 0 0,0 1 0 0 0,0 0-1 0 0,0 0 1 0 0,10 7 0 0 0,-14-8-20 0 0,1 1-1 0 0,-1 0 0 0 0,0 0 1 0 0,1 1-1 0 0,-1-1 1 0 0,-1 1-1 0 0,1-1 0 0 0,-1 1 1 0 0,1 0-1 0 0,-1 0 1 0 0,0 0-1 0 0,0 0 0 0 0,-1 1 1 0 0,1-1-1 0 0,1 8 1 0 0,1 24 161 0 0,-1 0 1 0 0,-1-1 0 0 0,-5 52 0 0 0,1-40 101 0 0,6 71 1 0 0,-1-92-239 0 0,1 0 0 0 0,1 0 1 0 0,1 0-1 0 0,15 38 1 0 0,-18-55-108 0 0,1 5 36 0 0,1 0 0 0 0,1-1 0 0 0,0 0 0 0 0,0 0 0 0 0,1 0 0 0 0,1-1 0 0 0,0 0 0 0 0,1-1 0 0 0,0 0 0 0 0,20 19 0 0 0,-24-26-16 0 0,-4-3-8 0 0,16 8 61 0 0,-3-3-31 0 0,0 0 0 0 0,0-1 0 0 0,0-1 0 0 0,1-1 0 0 0,-1 0 0 0 0,1 0 1 0 0,24 0-1 0 0,17 3-41 0 0,87 4 57 0 0,-75-7 35 0 0,-16-3-137 0 0,-47 0-21 0 0,-1-1 635 0 0,-47 22-20198 0 0,31-19 17547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0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2404 0 0,'0'0'884'0'0,"3"0"31"0"0,77-2 7385 0 0,39 12-5488 0 0,-17-1-1385 0 0,91 8 335 0 0,-31-2-548 0 0,-98-7-739 0 0,-62-8-437 0 0,0 0-1257 0 0,7 1 3839 0 0,-45 6-20838 0 0,16-7 16184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20 2588 0 0,'0'0'2410'0'0,"-4"-3"-1643"0"0,-14-10-23 0 0,14 10-103 0 0,-126 7 4807 0 0,101-1-4836 0 0,0-2 116 0 0,0 2-1 0 0,0 2 1 0 0,-34 9 0 0 0,51-10-453 0 0,2 1 1 0 0,-1 0-1 0 0,0 1 1 0 0,1 0 0 0 0,0 0-1 0 0,-15 14 1 0 0,21-17-184 0 0,1 1 0 0 0,0 0 0 0 0,0 0 0 0 0,0 0 0 0 0,0 1 0 0 0,1-1 0 0 0,-1 1 0 0 0,1-1 0 0 0,0 1 0 0 0,1 0 1 0 0,-1 0-1 0 0,1 0 0 0 0,-1 5 0 0 0,-5 14 197 0 0,-31 82 998 0 0,-35 105 372 0 0,65-174-1513 0 0,1-1 0 0 0,2 1 0 0 0,1 0 1 0 0,3 0-1 0 0,2 48 0 0 0,0-14-124 0 0,-9 73 389 0 0,5-118-321 0 0,-1 10-58 0 0,4-34-48 0 0,0-1 23 0 0,-1 1 0 0 0,1-1 0 0 0,-1 1 0 0 0,1-1 0 0 0,-1 0 0 0 0,0 1 0 0 0,1-1 0 0 0,-1 0 0 0 0,0 0 0 0 0,0 1 0 0 0,0-1 0 0 0,0 0 0 0 0,0 0 0 0 0,0 0 0 0 0,0 0 0 0 0,0 0-1 0 0,0 0 1 0 0,0-1 0 0 0,-1 1 0 0 0,1 0 0 0 0,0-1 0 0 0,-3 2 0 0 0,-47 8-8 0 0,48-10-8 0 0,1 1-6 0 0,-12-1 32 0 0,1 1 23 0 0,-11-1-34 0 0,-1 0-12 0 0,-37-3 0 0 0,-6-3-363 0 0,27 4-271 0 0,-60-12 0 0 0,82 9 522 0 0,-26-5-4124 0 0,24 5 342 0 0,1-1 1 0 0,0-1 0 0 0,-21-11 0 0 0,24 10 1961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34 1984 0 0,'0'0'638'0'0,"10"-7"2478"0"0,10-2 3247 0 0,-24 7-6160 0 0,-11-6 10 0 0,11 6-61 0 0,-23-2 544 0 0,24 4-564 0 0,-28-1 50 0 0,0 1 0 0 0,0 2 0 0 0,0 0 0 0 0,0 3 0 0 0,-36 9 0 0 0,65-14-257 0 0,-1 1-164 0 0,0 0 0 0 0,0 0-1 0 0,1 0 1 0 0,-1 0 0 0 0,0 0 0 0 0,1 1-1 0 0,-5 2 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2 1832 0 0,'0'0'7565'0'0,"-8"0"-7192"0"0,-23 0-90 0 0,23 0 2 0 0,5 0 6 0 0,-36 0 879 0 0,-1-1-297 0 0,-1 2 0 0 0,-56 8 1 0 0,95-8-895 0 0,-8 1 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2280 0 0,'0'0'6716'0'0,"-6"1"-6238"0"0,-42 3 1168 0 0,-3-4-293 0 0,4-1-312 0 0,-89 10-1 0 0,128-7-717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342 112 2168 0 0,'18'4'13519'0'0,"-26"-3"-13194"0"0,-159 4 2002 0 0,134-6-2055 0 0,-3-1 60 0 0,1-1 0 0 0,-36-7 1 0 0,68 9-363 0 0,-3 0-131 0 0,9-2-52 0 0,15-7-111 0 0,-11 7 374 0 0,69-44-414 0 0,-39 19 322 0 0,-32 23 212 0 0,-5 4-137 0 0,1 1 1 0 0,-1-1 0 0 0,0 1 0 0 0,0 0 0 0 0,0-1 0 0 0,1 1 0 0 0,-1 0 0 0 0,0-1-1 0 0,1 1 1 0 0,-1 0 0 0 0,0-1 0 0 0,1 1 0 0 0,-1 0 0 0 0,0-1 0 0 0,1 1 0 0 0,-1 0-1 0 0,1 0 1 0 0,-1 0 0 0 0,0-1 0 0 0,1 1 0 0 0,-1 0 0 0 0,1 0 0 0 0,-1 0-1 0 0,1 0 1 0 0,-1 0 0 0 0,1 0 0 0 0,-1 0 0 0 0,1 0 0 0 0,-1 0 0 0 0,0 0 0 0 0,1 0-1 0 0,-1 0 1 0 0,1 0 0 0 0,-1 0 0 0 0,1 0 0 0 0,-1 1 0 0 0,0-1 0 0 0,1 0 0 0 0,3 5 170 0 0,-1 0 0 0 0,0 0 0 0 0,0 0 0 0 0,0 1 0 0 0,-1-1 1 0 0,0 1-1 0 0,0-1 0 0 0,0 1 0 0 0,-1 0 0 0 0,0-1 1 0 0,1 7-1 0 0,15 100 2837 0 0,-8-64-2039 0 0,-9-46-914 0 0,1 1 24 0 0,1 6 21 0 0,-1-7 88 0 0,4 11-766 0 0,-1-12 2402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0 1952 0 0,'0'0'9513'0'0,"-5"4"-9074"0"0,-18 8-8 0 0,19-11-291 0 0,1 1-1 0 0,-1-1 1 0 0,0 0-1 0 0,1 0 1 0 0,-1 0-1 0 0,0-1 0 0 0,1 1 1 0 0,-1-1-1 0 0,-6 0 1 0 0,-2 0 160 0 0,-119 10 1533 0 0,-41 5-372 0 0,141-10-1294 0 0,29-4-77 0 0,-5 4-128 0 0,35 20-14026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2528 0 0,'0'0'746'0'0,"15"11"8917"0"0,-36-8-9262 0 0,16-2-54 0 0,1 0-19 0 0,-255 4 2923 0 0,175-2-2831 0 0,76 0-2180 0 0,13 3-3338 0 0,10 2-611 0 0,-5-4 4887 0 0,1-1-1297 0 0,-8-2 267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1656 0 0,'0'0'4735'0'0,"-5"1"-4167"0"0,-14 2 582 0 0,0-1 0 0 0,-28-1 0 0 0,-141 5 509 0 0,148-2-4853 0 0,0 2-3417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23 2812 0 0,'13'-23'11653'0'0,"-13"23"-11550"0"0,0 18 5217 0 0,-1 5-5933 0 0,1-17-83 0 0,-21 319 4218 0 0,19-302-3374 0 0,-1 33 184 0 0,-13 73 0 0 0,15-127-557 0 0,0-29-18497 0 0,1 10 16616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37 2344 0 0,'7'-10'3233'0'0,"-2"6"-2810"0"0,1 1 1 0 0,-1 0-1 0 0,1 0 1 0 0,0 1-1 0 0,0-1 1 0 0,0 1-1 0 0,1 0 1 0 0,-1 1 0 0 0,0 0-1 0 0,1 0 1 0 0,-1 0-1 0 0,1 0 1 0 0,-1 1-1 0 0,1 0 1 0 0,-1 1-1 0 0,1 0 1 0 0,-1 0 0 0 0,12 3-1 0 0,-1 0-158 0 0,-1 1 0 0 0,0 1 0 0 0,0 0 0 0 0,-1 1-1 0 0,0 1 1 0 0,20 13 0 0 0,-23-12-105 0 0,0 0 1 0 0,-1 1-1 0 0,0 0 1 0 0,-1 1-1 0 0,0 0 0 0 0,-1 1 1 0 0,0 0-1 0 0,-1 1 0 0 0,0-1 1 0 0,-1 1-1 0 0,0 1 0 0 0,-1 0 1 0 0,6 21-1 0 0,-6-12 12 0 0,-1 1 0 0 0,0 0-1 0 0,-2 0 1 0 0,-1 0-1 0 0,-1 0 1 0 0,-1 0 0 0 0,-5 39-1 0 0,3-53-116 0 0,1 1-1 0 0,-1-1 1 0 0,-1 0-1 0 0,0 0 1 0 0,0 0-1 0 0,-1-1 0 0 0,0 1 1 0 0,-1-1-1 0 0,0 0 1 0 0,0 0-1 0 0,-1 0 1 0 0,0-1-1 0 0,-1 0 0 0 0,0 0 1 0 0,0-1-1 0 0,-1 0 1 0 0,0 0-1 0 0,-13 9 1 0 0,1-4-26 0 0,0-2 0 0 0,0 0 0 0 0,0-2 1 0 0,-33 10-1 0 0,-4 2 13 0 0,51-19-67 0 0,1 0-1 0 0,-1 0 1 0 0,0 0 0 0 0,1-1-1 0 0,-1 0 1 0 0,0 0 0 0 0,-6-1-1 0 0,1 0-60 0 0,1 1-374 0 0,1-1 1 0 0,-1-1-1 0 0,0 1 0 0 0,0-2 1 0 0,1 1-1 0 0,-14-6 1 0 0,18 6-353 0 0,1-1 1 0 0,0 1 0 0 0,0-1-1 0 0,0 1 1 0 0,0-1 0 0 0,-5-5-1 0 0,7 6 61 0 0,1 0-1 0 0,-1 0 0 0 0,0 0 0 0 0,1 0 0 0 0,-1-1 1 0 0,1 1-1 0 0,-1-1 0 0 0,1 1 0 0 0,0-1 0 0 0,0 1 0 0 0,-1-5 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2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2680 0 0,'0'0'845'0'0,"-6"0"-70"0"0,1-1-404 0 0,0 1 1 0 0,0 0-1 0 0,-1 1 1 0 0,1-1-1 0 0,0 1 1 0 0,0 0-1 0 0,0 0 1 0 0,0 1-1 0 0,0 0 1 0 0,0 0-1 0 0,0 0 1 0 0,0 0-1 0 0,1 1 1 0 0,-1-1-1 0 0,-6 7 1 0 0,7-5-152 0 0,1 0 1 0 0,0 0 0 0 0,1 0-1 0 0,-1 0 1 0 0,1 1 0 0 0,0-1 0 0 0,0 1-1 0 0,0 0 1 0 0,0-1 0 0 0,0 7-1 0 0,1-9-167 0 0,1 0 0 0 0,0 0 0 0 0,-1 0-1 0 0,1 0 1 0 0,0 0 0 0 0,0 0 0 0 0,0 0 0 0 0,1 0-1 0 0,-1 0 1 0 0,0 0 0 0 0,1 0 0 0 0,-1 0 0 0 0,1 0-1 0 0,0-1 1 0 0,0 1 0 0 0,0 0 0 0 0,0 0-1 0 0,0 0 1 0 0,0-1 0 0 0,0 1 0 0 0,0-1 0 0 0,0 1-1 0 0,1-1 1 0 0,-1 1 0 0 0,1-1 0 0 0,-1 0 0 0 0,1 1-1 0 0,0-1 1 0 0,-1 0 0 0 0,1 0 0 0 0,0 0 0 0 0,2 0-1 0 0,0 1-5 0 0,0 0 0 0 0,1-1 0 0 0,-1 1 0 0 0,0-1 0 0 0,1 0 0 0 0,-1 0 0 0 0,1-1 0 0 0,-1 1 0 0 0,1-1 0 0 0,-1 0 0 0 0,1 0 0 0 0,-1-1 0 0 0,1 1 0 0 0,-1-1 0 0 0,1 0 0 0 0,-1 0 0 0 0,0 0 0 0 0,0-1 0 0 0,1 0 0 0 0,-1 0 0 0 0,0 0 0 0 0,0 0 0 0 0,0 0 0 0 0,-1-1 0 0 0,1 0 0 0 0,-1 1 0 0 0,1-2 0 0 0,-1 1 0 0 0,0 0 0 0 0,3-5 0 0 0,-5 7-27 0 0,1-1 0 0 0,-1 1-1 0 0,0-1 1 0 0,1 0 0 0 0,-1 0-1 0 0,0 0 1 0 0,0 0 0 0 0,-1 1 0 0 0,1-1-1 0 0,0 0 1 0 0,-1 0 0 0 0,1-1 0 0 0,-1 1-1 0 0,1 0 1 0 0,-1 0 0 0 0,0 0-1 0 0,0 0 1 0 0,0 0 0 0 0,0 0 0 0 0,0 0-1 0 0,-1-1 1 0 0,1 1 0 0 0,-1 0 0 0 0,-1-3-1 0 0,1 3-213 0 0,0 0 0 0 0,-1 0 0 0 0,1 0 0 0 0,-1 0 0 0 0,1 1 0 0 0,-1-1 0 0 0,0 0 0 0 0,-2-1 0 0 0,-22-11-6352 0 0,10 6 1949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48 2076 0 0,'0'0'5344'0'0,"-4"-2"-4897"0"0,-7-3 75 0 0,1 1 0 0 0,0 1 0 0 0,-1 0 0 0 0,0 1 0 0 0,-13-2 0 0 0,-68-4 1210 0 0,38 4-1159 0 0,43 3-448 0 0,-51-6 737 0 0,0 3-1 0 0,-79 4 0 0 0,138 1-798 0 0,0-1-18 0 0,3 0-88 0 0,0 0-1 0 0,0 0 1 0 0,0 0-1 0 0,-1-1 1 0 0,1 1-1 0 0,0 0 1 0 0,0 0-1 0 0,0 0 0 0 0,0 0 1 0 0,0 0-1 0 0,0 0 1 0 0,-1 0-1 0 0,1 0 1 0 0,0 0-1 0 0,0 0 0 0 0,0 0 1 0 0,0 0-1 0 0,0 0 1 0 0,-1 0-1 0 0,1 0 1 0 0,0 0-1 0 0,0 0 0 0 0,0 0 1 0 0,0 0-1 0 0,0 0 1 0 0,-1 0-1 0 0,1 0 1 0 0,0 1-1 0 0,0-1 0 0 0,0 0 1 0 0,0 0-1 0 0,0 0 1 0 0,0 0-1 0 0,0 0 1 0 0,0 0-1 0 0,-1 0 0 0 0,1 0 1 0 0,0 1-1 0 0,0-1 1 0 0,0 0-1 0 0,0 0 1 0 0,0 0-1 0 0,0 0 1 0 0,0 0-1 0 0,0 0 0 0 0,0 1 1 0 0,0-1-1 0 0,0 0 1 0 0,0 0-1 0 0,0 0 1 0 0,0 0-1 0 0,0 0 0 0 0,0 1 1 0 0,0-1-1 0 0,0 0 1 0 0,0 0-1 0 0,0 0 1 0 0,0 0-1 0 0,0 0 0 0 0,0 0 1 0 0,0 1-1 0 0,0-1 1 0 0,0 0-1 0 0,0 0 1 0 0,0 0-1 0 0,0 0 0 0 0,0 0 1 0 0,1 1-1 0 0,14 7-1754 0 0,33 12-4207 0 0,-43-18 4353 0 0,8 3-444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0 1624 0 0,'0'0'5521'0'0,"-6"2"-4976"0"0,-17 1 436 0 0,0-1-1 0 0,-36-1 1 0 0,57-1-978 0 0,-51 0 853 0 0,-217 7 1238 0 0,270-7-2140 0 0,0 0 0 0 0,0-1-1 0 0,0 1 1 0 0,-1 0 0 0 0,1 0-1 0 0,0 0 1 0 0,0 0-1 0 0,0 0 1 0 0,0 0 0 0 0,0 0-1 0 0,0 0 1 0 0,-1 0 0 0 0,1 0-1 0 0,0 0 1 0 0,0 0 0 0 0,0 0-1 0 0,0 0 1 0 0,0 0 0 0 0,-1 0-1 0 0,1 0 1 0 0,0 0 0 0 0,0 0-1 0 0,0 0 1 0 0,0 0 0 0 0,0 0-1 0 0,-1 0 1 0 0,1 0 0 0 0,0 0-1 0 0,0 0 1 0 0,0 0 0 0 0,0 1-1 0 0,0-1 1 0 0,0 0-1 0 0,0 0 1 0 0,-1 0 0 0 0,1 0-1 0 0,0 0 1 0 0,0 0 0 0 0,0 0-1 0 0,0 1 1 0 0,0-1 0 0 0,0 0-1 0 0,0 0 1 0 0,0 0 0 0 0,0 0-1 0 0,0 0 1 0 0,0 0 0 0 0,0 1-1 0 0,0-1 1 0 0,0 0 0 0 0,0 0-1 0 0,0 0 1 0 0,0 0 0 0 0,0 0-1 0 0,0 1 1 0 0,0-1 0 0 0,0 0-1 0 0,0 0 1 0 0,0 0-1 0 0,0 0 1 0 0,0 0 0 0 0,0 1-1 0 0,0-1 1 0 0,0 0 0 0 0,0 0-1 0 0,0 0 1 0 0,14 8-2144 0 0,24 5-4000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8:3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0 1852 0 0,'0'0'2315'0'0,"3"10"3058"0"0,-18-3-4876 0 0,11-6-106 0 0,-8 0 178 0 0,2 1-90 0 0,-69 8 1056 0 0,-126-2 0 0 0,84-16-9508 0 0,90 2 3616 0 0,16 2 2477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3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54 2324 0 0,'0'0'4325'0'0,"-3"-1"-3607"0"0,-34-18 7460 0 0,35 18-7568 0 0,2 1-596 0 0,-1-1-1 0 0,1 1 0 0 0,-1 0 0 0 0,1-1 1 0 0,-1 1-1 0 0,1-1 0 0 0,-1 1 0 0 0,0 0 0 0 0,1 0 1 0 0,-1-1-1 0 0,0 1 0 0 0,1 0 0 0 0,-1 0 1 0 0,0 0-1 0 0,1-1 0 0 0,-1 1 0 0 0,0 0 0 0 0,1 0 1 0 0,-1 0-1 0 0,0 0 0 0 0,1 0 0 0 0,-1 1 1 0 0,0-1-1 0 0,1 0 0 0 0,-1 0 0 0 0,0 0 0 0 0,1 1 1 0 0,-1-1-1 0 0,1 0 0 0 0,-1 0 0 0 0,0 1 1 0 0,-24 9 259 0 0,17-4-263 0 0,1 0-43 0 0,6-5 20 0 0,0 0 11 0 0,1 0 0 0 0,-1 0 0 0 0,1 0 0 0 0,0 1 0 0 0,-1-1 0 0 0,1 0 0 0 0,0 0 0 0 0,0 0-1 0 0,0 0 1 0 0,0 1 0 0 0,0-1 0 0 0,0 0 0 0 0,0 0 0 0 0,0 0 0 0 0,0 0 0 0 0,0 1 0 0 0,1-1 0 0 0,-1 0 0 0 0,0 0 0 0 0,1 0 0 0 0,-1 0-1 0 0,1 0 1 0 0,-1 0 0 0 0,2 1 0 0 0,2 1 9 0 0,-1 0 0 0 0,1-1 0 0 0,0 0 0 0 0,0 0 0 0 0,0 0 0 0 0,0 0 0 0 0,1 0 0 0 0,-1-1 0 0 0,1 0 0 0 0,7 1 0 0 0,22 6 8 0 0,-30-7-18 0 0,0 0 1 0 0,0-1 0 0 0,0 1 0 0 0,0-1 1 0 0,0 0-1 0 0,0 0 0 0 0,0-1 0 0 0,0 1 1 0 0,8-3-1 0 0,-7 4-12 0 0,-4-1 15 0 0,0 0 0 0 0,0 0 0 0 0,0 0 0 0 0,0 0 0 0 0,0 0-1 0 0,1-1 1 0 0,-1 1 0 0 0,0 0 0 0 0,0-1 0 0 0,0 1 0 0 0,0-1 0 0 0,0 1 0 0 0,0-1-1 0 0,0 1 1 0 0,0-1 0 0 0,0 0 0 0 0,1-1 0 0 0,16-10 53 0 0,-16 9-79 0 0,-1 1 21 0 0,1-1 0 0 0,-1 1 1 0 0,0 0-1 0 0,0-1 1 0 0,0 1-1 0 0,-1-1 0 0 0,1 1 1 0 0,-1-1-1 0 0,1 1 1 0 0,-1-1-1 0 0,0 0 0 0 0,0 1 1 0 0,0-5-1 0 0,-1 1-3 0 0,1 4 3 0 0,0-1 50 0 0,0 1-53 0 0,0-1 1 0 0,-1 1 0 0 0,0-1 0 0 0,1 1-1 0 0,-1-1 1 0 0,0 1 0 0 0,0-1 0 0 0,0 1-1 0 0,0-1 1 0 0,-1 1 0 0 0,1 0 0 0 0,-1 0-1 0 0,-2-4 1 0 0,2 5-88 0 0,-3 1 249 0 0,0-1-1885 0 0,-13 10-10030 0 0,15-7 9661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 1932 0 0,'0'0'12063'0'0,"-3"-5"-11778"0"0,-9-14 0 0 0,5 10 6181 0 0,2 50-5966 0 0,3-1 0 0 0,3 64 0 0 0,1-25-35 0 0,-1-22-254 0 0,0-31-43 0 0,0-1 1 0 0,-5 30-1 0 0,4-53-54 0 0,-1 0-57 0 0,-1 7-64 0 0,1-6 72 0 0,0 3 1364 0 0,0-4-1813 0 0,-26-34-24442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3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1616 0 0,'0'0'5687'0'0,"2"4"-5256"0"0,11 13 692 0 0,-13-17-1088 0 0,0 1 0 0 0,0-1 1 0 0,0 1-1 0 0,0-1 0 0 0,0 1 0 0 0,0-1 1 0 0,0 1-1 0 0,0-1 0 0 0,1 0 1 0 0,-1 1-1 0 0,0-1 0 0 0,0 1 0 0 0,1-1 1 0 0,-1 1-1 0 0,0-1 0 0 0,0 0 1 0 0,1 1-1 0 0,-1-1 0 0 0,0 0 0 0 0,1 1 1 0 0,-1-1-1 0 0,1 0 0 0 0,-1 1 0 0 0,0-1 1 0 0,1 0-1 0 0,-1 0 0 0 0,1 0 1 0 0,-1 1-1 0 0,1-1 0 0 0,15 10 933 0 0,-14-10-967 0 0,-1 1 195 0 0,2 0-35 0 0,5 1 133 0 0,1-1 0 0 0,-1 0 0 0 0,14 0 0 0 0,-19-1-183 0 0,16-6 269 0 0,-17 5-334 0 0,-1 0-1 0 0,1 0 1 0 0,0-1 0 0 0,-1 1 0 0 0,1-1 0 0 0,0 1 0 0 0,-1-1-1 0 0,0 1 1 0 0,1-1 0 0 0,-1 0 0 0 0,0 1 0 0 0,0-1-1 0 0,0 0 1 0 0,0 0 0 0 0,0 0 0 0 0,0 0 0 0 0,0-3 0 0 0,-1 3 30 0 0,0 0-59 0 0,0 0 0 0 0,0-1-1 0 0,-1 1 1 0 0,1 0 0 0 0,-1 0 0 0 0,1 0-1 0 0,-1 0 1 0 0,0 0 0 0 0,-1-3 0 0 0,1 2-4 0 0,0 1 6 0 0,-1-1 0 0 0,0 0 1 0 0,0 1-1 0 0,0 0 0 0 0,0 0 0 0 0,0-1 0 0 0,0 1 1 0 0,-1 0-1 0 0,1 1 0 0 0,-1-1 0 0 0,-3-2 0 0 0,6 4-19 0 0,-2-1 56 0 0,-13-2 55 0 0,12 3-96 0 0,0 1 0 0 0,-1 0 1 0 0,1 0-1 0 0,0 0 1 0 0,0 0-1 0 0,0 0 0 0 0,0 0 1 0 0,0 1-1 0 0,0 0 1 0 0,-4 2-1 0 0,6-3 15 0 0,-4 6 104 0 0,-1 0-954 0 0,5 0-3353 0 0,1 1 2501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3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32 2180 0 0,'0'0'11225'0'0,"-4"4"-10988"0"0,-14 11-14 0 0,14-11 532 0 0,4-2-698 0 0,1 1 0 0 0,0-1 0 0 0,0 0 0 0 0,0 1 0 0 0,0-1 0 0 0,0 0 0 0 0,1 0 0 0 0,-1 1-1 0 0,1-1 1 0 0,-1 0 0 0 0,1 0 0 0 0,0-1 0 0 0,0 1 0 0 0,-1 0 0 0 0,1-1 0 0 0,0 1 0 0 0,1-1 0 0 0,-1 1 0 0 0,4 1 0 0 0,-5-3 41 0 0,17 5 184 0 0,13-3 25 0 0,-27-2-304 0 0,2-3 39 0 0,-5 4-28 0 0,0-1-1 0 0,1 0 0 0 0,-1 0 0 0 0,0 0 1 0 0,0 0-1 0 0,1 0 0 0 0,-1-1 0 0 0,0 1 0 0 0,1 0 1 0 0,-1 0-1 0 0,0-1 0 0 0,0 1 0 0 0,1-1 1 0 0,-1 1-1 0 0,0-1 0 0 0,2-1 0 0 0,-1 1-2 0 0,0 0 0 0 0,0 0-1 0 0,0 0 1 0 0,0-1 0 0 0,0 1 0 0 0,0 0-1 0 0,0-1 1 0 0,0 1 0 0 0,1-3 0 0 0,-1 2-6 0 0,0 0 0 0 0,0 0 0 0 0,-1 0 0 0 0,1-1 1 0 0,-1 1-1 0 0,0 0 0 0 0,1-1 0 0 0,-1 1 0 0 0,0 0 1 0 0,0-1-1 0 0,-1 0 0 0 0,1 1 0 0 0,-1-1 0 0 0,1-2 1 0 0,-1 3-12 0 0,1 0 44 0 0,-3-1 44 0 0,2 1-82 0 0,-1 0 1 0 0,0 0-1 0 0,0 0 0 0 0,0 0 1 0 0,0 0-1 0 0,0 0 1 0 0,0 1-1 0 0,0-1 1 0 0,-1 0-1 0 0,1 1 1 0 0,0-1-1 0 0,-1 1 1 0 0,0 0-1 0 0,1-1 1 0 0,-1 1-1 0 0,0 0 1 0 0,0 0-1 0 0,1 0 1 0 0,-1 0-1 0 0,-3-1 1 0 0,3 2 5 0 0,-1 0-4 0 0,-7 0-58 0 0,8-1 41 0 0,-1 1 1 0 0,1 0-1 0 0,0-1 0 0 0,0 1 0 0 0,-1 0 0 0 0,1 1 0 0 0,0-1 1 0 0,0 0-1 0 0,0 1 0 0 0,-1-1 0 0 0,1 1 0 0 0,0 0 0 0 0,0-1 0 0 0,-3 3 1 0 0,-6 3-1133 0 0,12 5-616 0 0,13 11-11123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3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3572 0 0,'0'0'2336'0'0,"12"1"5542"0"0,-10 4-7623 0 0,-1-3-96 0 0,0 0 0 0 0,0 0 1 0 0,0-1-1 0 0,0 1 0 0 0,0 0 1 0 0,1-1-1 0 0,-1 1 0 0 0,0 0 0 0 0,1-1 1 0 0,0 1-1 0 0,-1-1 0 0 0,1 0 1 0 0,0 0-1 0 0,-1 0 0 0 0,4 2 1 0 0,2 0 149 0 0,0-1 1 0 0,1 1 0 0 0,-1-1 0 0 0,1-1 0 0 0,11 2 0 0 0,-15-3-170 0 0,0 0 23 0 0,1-1-71 0 0,0 0 0 0 0,0 0 0 0 0,-1-1 0 0 0,1 0 0 0 0,0 0 0 0 0,-1 0 0 0 0,7-3 0 0 0,-10 3-67 0 0,1 1 0 0 0,0 0 0 0 0,0-1 0 0 0,0 1 0 0 0,-1-1 0 0 0,1 0 0 0 0,-1 0 0 0 0,1 0 0 0 0,-1 0 0 0 0,0 1 0 0 0,0-2 1 0 0,1 1-1 0 0,-2 0 0 0 0,1 0 0 0 0,0 0 0 0 0,0 0 0 0 0,-1-1 0 0 0,1 1 0 0 0,0-3 0 0 0,-2 3-11 0 0,0-1 1 0 0,1 0-1 0 0,-1 1 0 0 0,0 0 1 0 0,0-1-1 0 0,0 1 0 0 0,0 0 0 0 0,-1-1 1 0 0,1 1-1 0 0,-1 0 0 0 0,1 0 1 0 0,-1 0-1 0 0,0 0 0 0 0,0 0 0 0 0,0 1 1 0 0,0-1-1 0 0,0 0 0 0 0,-4-1 1 0 0,4 1-91 0 0,-1 1 1 0 0,1-1 0 0 0,-1 1-1 0 0,1 0 1 0 0,-1 0 0 0 0,0 0 0 0 0,0 0-1 0 0,1 0 1 0 0,-1 1 0 0 0,-4-1-1 0 0,5 1-678 0 0,-1 1-802 0 0,-5 2-124 0 0,-14 10-9423 0 0,16-9 10408 0 0,-1 3-1345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27 1556 0 0,'0'0'6619'0'0,"-6"-1"-6162"0"0,-24-5 2072 0 0,27 7-2355 0 0,0 1 0 0 0,0-1 0 0 0,1 1 0 0 0,-1-1 0 0 0,0 1 0 0 0,1 0 0 0 0,0 0 0 0 0,-3 2 0 0 0,4-3-127 0 0,-1 1 19 0 0,0 0-1 0 0,0 0 1 0 0,0 0 0 0 0,1 0-1 0 0,-1 1 1 0 0,1-1 0 0 0,-1 0-1 0 0,1 1 1 0 0,0-1 0 0 0,0 1-1 0 0,0 0 1 0 0,0-1 0 0 0,1 1-1 0 0,-1 0 1 0 0,1-1 0 0 0,-1 1-1 0 0,1 0 1 0 0,0 0 0 0 0,0 4-1 0 0,0-5-5 0 0,9 16 131 0 0,-6-16-170 0 0,1 1 0 0 0,0-1 1 0 0,-1 0-1 0 0,1 0 0 0 0,0 0 0 0 0,0 0 0 0 0,0-1 0 0 0,8 3 1 0 0,-9-4 15 0 0,0 0-10 0 0,1 0-11 0 0,-1 1-4 0 0,0-1-1 0 0,0 1 1 0 0,0-1 0 0 0,0 0 0 0 0,0 0 0 0 0,0 0 0 0 0,0-1 0 0 0,0 1 0 0 0,0-1 0 0 0,-1 0 0 0 0,1 1 0 0 0,0-1 0 0 0,0-1 0 0 0,0 1 0 0 0,-1 0 0 0 0,1-1-1 0 0,0 1 1 0 0,-1-1 0 0 0,1 0 0 0 0,-1 0 0 0 0,0 0 0 0 0,0 0 0 0 0,0 0 0 0 0,0 0 0 0 0,0-1 0 0 0,0 1 0 0 0,2-6 0 0 0,0 0 64 0 0,-1-1 1 0 0,-1 1-1 0 0,3-13 1 0 0,-5 18-49 0 0,0 0-16 0 0,0 1 0 0 0,0 0 0 0 0,0-1 0 0 0,0 1 0 0 0,-1-1 0 0 0,0 1 0 0 0,1 0 0 0 0,-1-1 0 0 0,-1-2 0 0 0,-9-9 67 0 0,10 13-67 0 0,-8-3 200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1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37 2280 0 0,'0'0'3699'0'0,"-6"3"-3091"0"0,-16 9-50 0 0,16-9-22 0 0,2 11 1172 0 0,5-12-1583 0 0,-1 0 0 0 0,0 0 0 0 0,1 0 1 0 0,-1 1-1 0 0,1-1 0 0 0,-1 0 0 0 0,1 0 0 0 0,0 0 1 0 0,0 0-1 0 0,0 0 0 0 0,0 0 0 0 0,1-1 0 0 0,-1 1 1 0 0,0 0-1 0 0,1 0 0 0 0,-1-1 0 0 0,1 1 0 0 0,0-1 1 0 0,-1 1-1 0 0,5 1 0 0 0,-2 0-31 0 0,1-1 0 0 0,-1 0 0 0 0,1 1 0 0 0,0-2 0 0 0,0 1 0 0 0,-1-1 0 0 0,1 1 0 0 0,0-1 0 0 0,9 0 0 0 0,-7 0-3 0 0,0-1 1 0 0,-1 0 0 0 0,1 0-1 0 0,0 0 1 0 0,0-1-1 0 0,-1 0 1 0 0,1 0-1 0 0,-1-1 1 0 0,1 0 0 0 0,-1 0-1 0 0,1 0 1 0 0,-1-1-1 0 0,9-5 1 0 0,-13 6-64 0 0,-1 0 1 0 0,1 0-1 0 0,-1-1 1 0 0,0 1-1 0 0,1 0 1 0 0,-1 0-1 0 0,0-1 1 0 0,0 1-1 0 0,0 0 1 0 0,-1-1-1 0 0,1 1 1 0 0,-1-1-1 0 0,1 1 1 0 0,-1-4-1 0 0,0 3-5 0 0,-1 0 30 0 0,0-1-33 0 0,0 0-1 0 0,-1 1 0 0 0,1-1 0 0 0,-1 1 1 0 0,0-1-1 0 0,0 1 0 0 0,0-1 1 0 0,0 1-1 0 0,0 0 0 0 0,-1 0 0 0 0,0 0 1 0 0,1 1-1 0 0,-1-1 0 0 0,0 0 0 0 0,0 1 1 0 0,-1 0-1 0 0,1 0 0 0 0,0 0 0 0 0,-7-3 1 0 0,8 5-146 0 0,-2 1-1070 0 0,2 0 1019 0 0,-15 7-2056 0 0,5 10-7106 0 0,8-10 7441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23 2548 0 0,'-27'-7'889'0'0,"22"6"926"0"0,3 1-1625 0 0,-1 0 0 0 0,1 0 0 0 0,0 0 1 0 0,0 1-1 0 0,0-1 0 0 0,0 1 0 0 0,0-1 0 0 0,0 1 0 0 0,0 0 1 0 0,0 0-1 0 0,0 0 0 0 0,0 0 0 0 0,0 0 0 0 0,0 0 1 0 0,1 0-1 0 0,-1 1 0 0 0,0-1 0 0 0,-1 3 0 0 0,-1 0 245 0 0,-1 0-1 0 0,1 0 0 0 0,1 1 0 0 0,-1-1 0 0 0,-4 8 0 0 0,7-10-158 0 0,6 14 623 0 0,-3-14-824 0 0,1 1 0 0 0,0-1 0 0 0,-1 0 0 0 0,1 0 1 0 0,0 0-1 0 0,0 0 0 0 0,1-1 0 0 0,-1 1 0 0 0,0-1 0 0 0,0 0 0 0 0,1 0 0 0 0,-1 0 0 0 0,1 0 0 0 0,6 0 0 0 0,-7-1-10 0 0,1 0 0 0 0,0 0-1 0 0,-1 0 1 0 0,1 0 0 0 0,0-1-1 0 0,-1 0 1 0 0,1 1-1 0 0,-1-1 1 0 0,1-1 0 0 0,-1 1-1 0 0,1 0 1 0 0,-1-1 0 0 0,0 0-1 0 0,0 0 1 0 0,0 0 0 0 0,0 0-1 0 0,0 0 1 0 0,0 0 0 0 0,-1-1-1 0 0,1 1 1 0 0,-1-1 0 0 0,1 0-1 0 0,-1 0 1 0 0,0 0 0 0 0,0 0-1 0 0,0 0 1 0 0,-1 0 0 0 0,1-1-1 0 0,-1 1 1 0 0,0-1 0 0 0,0 1-1 0 0,0-1 1 0 0,0 1-1 0 0,0-5 1 0 0,-1 6-1 0 0,-1-1-13 0 0,1 1-100 0 0,-1 1 1 0 0,0-1 0 0 0,0 1 0 0 0,1-1-1 0 0,-1 1 1 0 0,-1-1 0 0 0,1 1-1 0 0,0 0 1 0 0,0-1 0 0 0,0 1-1 0 0,-1 0 1 0 0,1 0 0 0 0,-1 0-1 0 0,1 0 1 0 0,-1 0 0 0 0,-1-1-1 0 0,1 2-873 0 0,-4-1-1463 0 0,1 0 160 0 0,-15 4-6826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4524 0 0,'15'-12'14218'0'0,"-11"71"-12654"0"0,-2 0 0 0 0,-3 0 0 0 0,-3 0-1 0 0,-12 59 1 0 0,7-64-941 0 0,8-51-573 0 0,2 7 1456 0 0,-2-5-5549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24 1104 0 0,'-11'-3'1640'0'0,"-3"-2"3979"0"0,13 4-5394 0 0,-2-1-37 0 0,1 0 0 0 0,0 1 0 0 0,0 0 0 0 0,0-1 0 0 0,-1 1 0 0 0,1 0 0 0 0,-1 0 0 0 0,1 0 0 0 0,-1 1 0 0 0,1-1 0 0 0,-1 0 0 0 0,1 1 0 0 0,-1 0 0 0 0,0-1 0 0 0,1 1 0 0 0,-1 0 0 0 0,-4 1 0 0 0,3 0-116 0 0,1 0-1 0 0,-1 0 0 0 0,1 1 0 0 0,-1-1 0 0 0,1 1 1 0 0,0-1-1 0 0,0 1 0 0 0,-4 3 0 0 0,6-4 38 0 0,0-1-94 0 0,0 1 0 0 0,1-1 0 0 0,-1 1 0 0 0,0-1 0 0 0,0 1 0 0 0,1 0 1 0 0,-1-1-1 0 0,1 1 0 0 0,-1 0 0 0 0,1-1 0 0 0,-1 1 0 0 0,1 0 0 0 0,-1 0 0 0 0,1-1 0 0 0,-1 1 0 0 0,1 0 1 0 0,0 0-1 0 0,-1 0 0 0 0,1 0 0 0 0,0 1 0 0 0,-4 15 183 0 0,4-15-27 0 0,6 17 122 0 0,-2-16-261 0 0,-1 1 1 0 0,0-1 0 0 0,1 0 0 0 0,0 0-1 0 0,0 0 1 0 0,0-1 0 0 0,0 1-1 0 0,0-1 1 0 0,1 0 0 0 0,5 2 0 0 0,-8-3-5 0 0,14 2 34 0 0,-14-2-27 0 0,1-1 0 0 0,-1 1 0 0 0,1-1 0 0 0,-1 0 0 0 0,1 1 0 0 0,-1-1 0 0 0,1 0 0 0 0,-1-1 0 0 0,1 1 0 0 0,-1 0 1 0 0,0-1-1 0 0,1 0 0 0 0,-1 1 0 0 0,1-1 0 0 0,-1 0 0 0 0,0 0 0 0 0,0 0 0 0 0,1-1 0 0 0,-1 1 0 0 0,0 0 0 0 0,0-1 1 0 0,0 1-1 0 0,3-4 0 0 0,-4 3-21 0 0,1 1 0 0 0,0-1 1 0 0,-1 0-1 0 0,0 0 1 0 0,1 0-1 0 0,-1 0 0 0 0,0 0 1 0 0,0 0-1 0 0,0 0 1 0 0,0-1-1 0 0,0 1 0 0 0,0 0 1 0 0,-1 0-1 0 0,1-1 0 0 0,-1 1 1 0 0,0 0-1 0 0,0-1 1 0 0,1 1-1 0 0,-1-1 0 0 0,-1 1 1 0 0,1 0-1 0 0,0-1 1 0 0,-1 1-1 0 0,1 0 0 0 0,-1-1 1 0 0,0 1-1 0 0,1 0 0 0 0,-1 0 1 0 0,0 0-1 0 0,-1-1 1 0 0,1 1-1 0 0,0 0 0 0 0,0 0 1 0 0,-1 1-1 0 0,0-1 1 0 0,1 0-1 0 0,-1 0 0 0 0,0 1 1 0 0,-2-2-1 0 0,3 2 3 0 0,-7-4 87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2088 0 0,'0'0'2136'0'0,"-3"1"-1496"0"0,1 0-453 0 0,0-1 1 0 0,0 1-1 0 0,0 0 1 0 0,0-1-1 0 0,0 1 1 0 0,0 0-1 0 0,0 0 1 0 0,1 1-1 0 0,-1-1 1 0 0,0 0-1 0 0,1 1 1 0 0,-1-1 0 0 0,1 0-1 0 0,-1 1 1 0 0,-1 3-1 0 0,2-4 206 0 0,-5 14 829 0 0,6-12-1152 0 0,-1-1 0 0 0,1 1 0 0 0,0 0 1 0 0,0-1-1 0 0,1 1 0 0 0,-1 0 0 0 0,1-1 1 0 0,-1 1-1 0 0,1-1 0 0 0,0 1 0 0 0,0 0 0 0 0,0-1 1 0 0,0 0-1 0 0,0 1 0 0 0,1-1 0 0 0,-1 0 0 0 0,1 1 1 0 0,-1-1-1 0 0,1 0 0 0 0,0 0 0 0 0,0 0 0 0 0,0-1 1 0 0,0 1-1 0 0,0 0 0 0 0,0-1 0 0 0,0 1 0 0 0,1-1 1 0 0,-1 0-1 0 0,1 0 0 0 0,-1 0 0 0 0,1 0 0 0 0,-1 0 1 0 0,1 0-1 0 0,0-1 0 0 0,-1 1 0 0 0,4-1 0 0 0,4 1 129 0 0,-7-1-25 0 0,0 0-28 0 0,-2 0-141 0 0,2 0 53 0 0,0 0 1 0 0,0-1-1 0 0,-1 1 0 0 0,1-1 1 0 0,0 0-1 0 0,-1 1 0 0 0,1-1 1 0 0,-1 0-1 0 0,1 0 0 0 0,-1-1 1 0 0,1 1-1 0 0,-1 0 0 0 0,0-1 0 0 0,1 0 1 0 0,-1 1-1 0 0,0-1 0 0 0,0 0 1 0 0,0 0-1 0 0,-1 0 0 0 0,4-5 1 0 0,-3 5-38 0 0,-1 1 0 0 0,0-1 0 0 0,0 0 0 0 0,0 0 1 0 0,0 0-1 0 0,0 0 0 0 0,0 0 0 0 0,-1-1 0 0 0,1 1 0 0 0,-1 0 1 0 0,1 0-1 0 0,-1 0 0 0 0,0 0 0 0 0,0-1 0 0 0,0 1 1 0 0,0 0-1 0 0,0 0 0 0 0,0-1 0 0 0,-1 1 0 0 0,1 0 1 0 0,-1 0-1 0 0,1 0 0 0 0,-1 0 0 0 0,0 0 0 0 0,0 0 0 0 0,0 0 1 0 0,0 0-1 0 0,0 0 0 0 0,-1 0 0 0 0,1 0 0 0 0,0 1 1 0 0,-1-1-1 0 0,1 0 0 0 0,-1 1 0 0 0,-2-2 0 0 0,3 2-123 0 0,-7 1-1367 0 0,-8 1-8766 0 0,9 0 10250 0 0,3 1-2055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3448 0 0,'-3'-5'12696'0'0,"-1"29"-11875"0"0,1-1-1 0 0,0 1 0 0 0,2 0 1 0 0,2 39-1 0 0,-2 57 1458 0 0,-9-19-940 0 0,10-99-1366 0 0,4 22-4148 0 0,25-42-14510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3348 0 0,'0'0'4116'0'0,"8"0"-3264"0"0,225-21 5904 0 0,127-25-2483 0 0,-350 44-5523 0 0,6-2 4158 0 0,-7 2-2755 0 0,-1 0-3816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4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45 2896 0 0,'-17'19'5111'0'0,"16"-17"-4974"0"0,0 0 1 0 0,1 0-1 0 0,-1 0 1 0 0,1-1-1 0 0,0 1 1 0 0,0 0-1 0 0,0 0 0 0 0,-1 0 1 0 0,2 0-1 0 0,-1 0 1 0 0,0 0-1 0 0,0 0 1 0 0,1 0-1 0 0,-1 0 1 0 0,1 0-1 0 0,-1 0 1 0 0,1 0-1 0 0,0-1 1 0 0,0 1-1 0 0,0 0 1 0 0,0 0-1 0 0,0-1 0 0 0,0 1 1 0 0,0-1-1 0 0,1 1 1 0 0,-1-1-1 0 0,0 1 1 0 0,1-1-1 0 0,0 0 1 0 0,-1 0-1 0 0,1 0 1 0 0,-1 0-1 0 0,1 0 1 0 0,0 0-1 0 0,0 0 1 0 0,0 0-1 0 0,0-1 0 0 0,-1 1 1 0 0,1-1-1 0 0,0 0 1 0 0,0 1-1 0 0,0-1 1 0 0,3 0-1 0 0,1 1 28 0 0,0-1 0 0 0,-1 0-1 0 0,1-1 1 0 0,0 1 0 0 0,0-1-1 0 0,0 0 1 0 0,-1 0 0 0 0,7-3-1 0 0,-8 3-99 0 0,-1 0-1 0 0,0-1 1 0 0,0 1-1 0 0,0-1 1 0 0,1 0-1 0 0,-2 0 1 0 0,1 0-1 0 0,0-1 1 0 0,0 1-1 0 0,-1 0 1 0 0,1-1-1 0 0,-1 0 1 0 0,0 1-1 0 0,0-1 1 0 0,0 0-1 0 0,0 0 1 0 0,1-4-1 0 0,-2 5-47 0 0,0 0-1 0 0,0 1 0 0 0,0-1 1 0 0,-1 0-1 0 0,1 0 1 0 0,-1 0-1 0 0,1 0 1 0 0,-1 0-1 0 0,0 0 0 0 0,0 1 1 0 0,0-1-1 0 0,0 0 1 0 0,0 0-1 0 0,0 0 1 0 0,0 0-1 0 0,-1 0 0 0 0,1 0 1 0 0,-1 0-1 0 0,1 0 1 0 0,-1 0-1 0 0,0 1 1 0 0,0-1-1 0 0,0 0 0 0 0,0 1 1 0 0,0-1-1 0 0,0 0 1 0 0,0 1-1 0 0,0-1 1 0 0,-1 1-1 0 0,1 0 1 0 0,0-1-1 0 0,-1 1 0 0 0,0 0 1 0 0,1 0-1 0 0,-1 0 1 0 0,1 0-1 0 0,-1 0 1 0 0,-3-1-1 0 0,0 0-19 0 0,0 0 1 0 0,0 1 0 0 0,0-1-1 0 0,0 1 1 0 0,0 0-1 0 0,-1 1 1 0 0,1-1-1 0 0,0 1 1 0 0,-1 0-1 0 0,1 1 1 0 0,-7 0 0 0 0,9 0-608 0 0,1-1 1 0 0,-1 1 0 0 0,0 0 0 0 0,1 0 0 0 0,-1 0 0 0 0,0 0-1 0 0,1 1 1 0 0,-4 1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5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2016 0 0,'0'0'13049'0'0,"0"3"-12779"0"0,2 41 1526 0 0,-2-41-1605 0 0,0 16 343 0 0,-43 145 2896 0 0,31-110-2445 0 0,12-53-892 0 0,-2 10-1552 0 0,1 13 5130 0 0,0-11-6592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5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3664 0 0,'0'0'4083'0'0,"13"6"1333"0"0,-11 0-4739 0 0,0-1-1 0 0,0 0 1 0 0,0 1 0 0 0,1 9-1 0 0,-3-13-366 0 0,0 1-28 0 0,-1 8 18 0 0,1-8-23 0 0,0 0-4 0 0,-4 35 764 0 0,-1-1 1 0 0,-2 1 0 0 0,-22 70-1 0 0,25-94-875 0 0,-3 11 71 0 0,1-8-139 0 0,-7 30 214 0 0,13-45-252 0 0,0 0-27 0 0,-5 29-2124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5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2844 0 0,'1'-1'541'0'0,"1"0"490"0"0,0 0 0 0 0,0-1 0 0 0,0 1 0 0 0,0 0 0 0 0,0 0 0 0 0,1 0 0 0 0,-1 1 0 0 0,0-1 0 0 0,0 0 0 0 0,1 1-1 0 0,3-1 1 0 0,-6 1-882 0 0,1 0 0 0 0,-1 1 0 0 0,1-1 0 0 0,-1 0 0 0 0,1 0 0 0 0,-1 1 0 0 0,1-1 0 0 0,-1 0 0 0 0,1 1 0 0 0,-1-1 0 0 0,1 0 0 0 0,-1 1 0 0 0,0-1 0 0 0,1 1 0 0 0,-1-1 0 0 0,0 1 0 0 0,1-1 0 0 0,-1 1 0 0 0,1 0 0 0 0,4 21-54 0 0,-3-1 640 0 0,-1 1 0 0 0,-1 0 0 0 0,-1 0 1 0 0,0 0-1 0 0,-2-1 0 0 0,-10 39 0 0 0,1 28 970 0 0,10-81-1674 0 0,0 0-14 0 0,0 0-1 0 0,0 0 0 0 0,0 0 1 0 0,1 8-1 0 0,2-6-1533 0 0,22-21-16920 0 0,-17 5 16164 0 0,-1-7 197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29:5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4320 0 0,'0'0'8765'0'0,"0"4"-7949"0"0,-1 26 2270 0 0,-7 43 0 0 0,3-40-1338 0 0,1 1 1 0 0,2 39 0 0 0,2-41-132 0 0,-9 60-1 0 0,9-90-1498 0 0,-4 25-911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4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36 1276 0 0,'0'0'15750'0'0,"-8"0"-15755"0"0,-23 2-8 0 0,23-1 953 0 0,6-2-1091 0 0,-5-3 134 0 0,6 3 205 0 0,-1 0-230 0 0,-6-2 54 0 0,6 3 36 0 0,-2-1-156 0 0,2-2 111 0 0,-18 5 8 0 0,16-2-25 0 0,-19 30 110 0 0,16 1-178 0 0,7-29 155 0 0,-1 13-43 0 0,0-13-29 0 0,1-1 1 0 0,-1 1-1 0 0,1 0 0 0 0,0 0 0 0 0,0 0 0 0 0,-1-1 1 0 0,1 1-1 0 0,0 0 0 0 0,0 0 0 0 0,1 0 0 0 0,0 3 1 0 0,1-2 20 0 0,1-1 0 0 0,0 0 1 0 0,0 1-1 0 0,0-1 0 0 0,0-1 1 0 0,1 1-1 0 0,5 2 0 0 0,-7-3 0 0 0,15 3-49 0 0,-6-4 12 0 0,-8 1 16 0 0,0-1 40 0 0,9 0-35 0 0,-9 0 15 0 0,0-1-64 0 0,8-2 43 0 0,-8 2 27 0 0,12-2 4 0 0,-11 2-24 0 0,0 0 0 0 0,-1 0 0 0 0,1 0-1 0 0,0 0 1 0 0,-1-1 0 0 0,7-3 0 0 0,-9 4-3 0 0,1 0 10 0 0,14-8 1 0 0,-15 7-7 0 0,0 1 50 0 0,11-20-66 0 0,-9-16 12 0 0,-3 34-10 0 0,-2-11-22 0 0,-19-22 75 0 0,20 35-1 0 0,-12-8-198 0 0,-6 9-2828 0 0,-1 12-5384 0 0,11 0 1854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38 2508 0 0,'5'-10'9061'0'0,"-6"9"-8958"0"0,1 1-1 0 0,-1-1 0 0 0,0 1 1 0 0,0-1-1 0 0,0 1 1 0 0,0 0-1 0 0,0-1 1 0 0,0 1-1 0 0,0 0 0 0 0,0 0 1 0 0,0 0-1 0 0,0-1 1 0 0,0 1-1 0 0,0 0 1 0 0,0 0-1 0 0,0 1 1 0 0,0-1-1 0 0,0 0 0 0 0,0 0 1 0 0,0 0-1 0 0,0 1 1 0 0,0-1-1 0 0,0 0 1 0 0,0 1-1 0 0,0-1 1 0 0,0 1-1 0 0,1-1 0 0 0,-1 1 1 0 0,-1 0-1 0 0,1 0-366 0 0,-4 1 459 0 0,-8 17 879 0 0,10 4-582 0 0,3-20-395 0 0,1-1-7 0 0,1 1-57 0 0,0 0-1 0 0,0 0 1 0 0,0 0 0 0 0,1-1-1 0 0,-1 1 1 0 0,1-1-1 0 0,-1 0 1 0 0,1 0 0 0 0,0 0-1 0 0,0 0 1 0 0,0 0-1 0 0,0-1 1 0 0,0 1-1 0 0,0-1 1 0 0,0 0 0 0 0,1 0-1 0 0,-1 0 1 0 0,0 0-1 0 0,1 0 1 0 0,-1-1 0 0 0,1 0-1 0 0,-1 0 1 0 0,1 0-1 0 0,4 0 1 0 0,1-1 88 0 0,1 0 0 0 0,-1 0 0 0 0,1-1 0 0 0,-1 0 0 0 0,0 0 1 0 0,0-1-1 0 0,13-6 0 0 0,-20 8-92 0 0,0-1 0 0 0,0 0 0 0 0,0 1 0 0 0,0-1 0 0 0,0 0 0 0 0,0 0 1 0 0,-1 0-1 0 0,1 0 0 0 0,-1 0 0 0 0,1-1 0 0 0,-1 1 0 0 0,2-4 0 0 0,-3 4 50 0 0,0-1-24 0 0,0 1-43 0 0,0 0 1 0 0,-1 0-1 0 0,1 0 1 0 0,0 0-1 0 0,-1 0 1 0 0,1 0 0 0 0,-1 0-1 0 0,0 0 1 0 0,0 0-1 0 0,0 0 1 0 0,0 0-1 0 0,0 0 1 0 0,0 1 0 0 0,0-1-1 0 0,0 0 1 0 0,-1 1-1 0 0,1-1 1 0 0,-1 1-1 0 0,1 0 1 0 0,-4-3-1 0 0,-3-2 28 0 0,-6-6-562 0 0,13 11-103 0 0,-8-2-1831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4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3080 0 0,'-7'-1'14610'0'0,"10"27"-14307"0"0,-2-20-62 0 0,-1-3-55 0 0,-1 15 248 0 0,1 1 54 0 0,1 0-1 0 0,4 30 0 0 0,-1-17-214 0 0,-1 0 1 0 0,0 34 0 0 0,-4-58 136 0 0,1-6-798 0 0,0 1 0 0 0,0-1 0 0 0,0 0 1 0 0,0 0-1 0 0,0 1 0 0 0,1-1 0 0 0,-1 0 0 0 0,0 0 1 0 0,1 0-1 0 0,0 0 0 0 0,0 0 0 0 0,1 3 1 0 0,10 2-8430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44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3532 0 0,'-5'-2'13499'0'0,"22"39"-12046"0"0,-17-36-1019 0 0,1 2-26 0 0,2 10 128 0 0,-1 0 0 0 0,-1 0 0 0 0,0 0 0 0 0,0 0 0 0 0,-1 0 0 0 0,-4 27 0 0 0,0 16 214 0 0,4-34-501 0 0,7 111 648 0 0,-4-104-691 0 0,-2-26-192 0 0,9 8-850 0 0,-9-11 384 0 0,14-9-5853 0 0,-10-8-8252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5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15 1072 0 0,'0'0'5635'0'0,"-2"-3"-5450"0"0,-13-9 935 0 0,-4 14 286 0 0,17-2-1430 0 0,-1 1 98 0 0,0 0 0 0 0,1 0 1 0 0,-1 0-1 0 0,0 0 0 0 0,1 0 1 0 0,-1 0-1 0 0,1 1 0 0 0,-1 0 1 0 0,1-1-1 0 0,0 1 0 0 0,-3 3 1 0 0,4-4 79 0 0,0-1-133 0 0,0 1-1 0 0,0-1 1 0 0,0 1 0 0 0,0-1 0 0 0,1 1 0 0 0,-1-1 0 0 0,0 1 0 0 0,0 0 0 0 0,1 0 0 0 0,-1-1 0 0 0,0 1 0 0 0,1 0-1 0 0,-1 0 1 0 0,1 0 0 0 0,-1-1 0 0 0,1 1 0 0 0,-1 0 0 0 0,1 0 0 0 0,0 0 0 0 0,-1 0 0 0 0,1 0 0 0 0,0 0-1 0 0,0 0 1 0 0,0 2 0 0 0,-1-2 2 0 0,1 1 0 0 0,-1-1-1 0 0,1 1 1 0 0,0 0 0 0 0,0-1-1 0 0,0 1 1 0 0,0-1 0 0 0,0 1-1 0 0,0-1 1 0 0,0 1 0 0 0,0-1-1 0 0,0 1 1 0 0,1-1 0 0 0,-1 1-1 0 0,1-1 1 0 0,-1 1 0 0 0,2 1-1 0 0,30 17 356 0 0,-29-19-241 0 0,16 0 266 0 0,-2-4-56 0 0,-15 2-310 0 0,0 1 0 0 0,0-1 1 0 0,0 0-1 0 0,1 1 0 0 0,-1-1 0 0 0,0 0 0 0 0,0 0 0 0 0,0 0 0 0 0,0 0 0 0 0,-1-1 1 0 0,1 1-1 0 0,0 0 0 0 0,0-1 0 0 0,-1 0 0 0 0,1 1 0 0 0,-1-1 0 0 0,1 0 1 0 0,-1 1-1 0 0,0-1 0 0 0,0 0 0 0 0,0 0 0 0 0,0 0 0 0 0,0 0 0 0 0,0-1 0 0 0,0 1 1 0 0,-1 0-1 0 0,1 0 0 0 0,-1 0 0 0 0,0 0 0 0 0,1-1 0 0 0,-1 1 0 0 0,0 0 1 0 0,0 0-1 0 0,0-1 0 0 0,-1-1 0 0 0,0 1 10 0 0,1-10-407 0 0,-1 5-3009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3040 0 0,'0'0'9914'0'0,"-2"6"-9498"0"0,-2 8 286 0 0,-1 0 1 0 0,-13 23-1 0 0,16-33-562 0 0,-1 1 0 0 0,0-1-1 0 0,0 1 1 0 0,-1-1 0 0 0,1 0-1 0 0,-1 0 1 0 0,0-1 0 0 0,1 1-1 0 0,-2-1 1 0 0,1 0 0 0 0,0 0-1 0 0,-7 3 1 0 0,9-5-106 0 0,0 0 0 0 0,0-1 0 0 0,0 1 0 0 0,0-1 0 0 0,-1 1 0 0 0,1-1 1 0 0,0 0-1 0 0,0 0 0 0 0,0 0 0 0 0,-3-1 0 0 0,3 1-46 0 0,-2 0 84 0 0,-14-4 86 0 0,16 4-143 0 0,-14-12 40 0 0,9 6-56 0 0,4 3 34 0 0,0 0 1 0 0,0 0-1 0 0,0-1 0 0 0,0 1 0 0 0,0-1 0 0 0,1 1 0 0 0,-1-1 0 0 0,1 0 0 0 0,0 0 0 0 0,0 0 0 0 0,1-1 1 0 0,-3-5-1 0 0,4 10 39 0 0,-6-15 76 0 0,2 8 330 0 0,1 7 841 0 0,-1 19-1206 0 0,3-14 17 0 0,2-2-1 0 0,32 109 1792 0 0,5 21 46 0 0,-22-35-555 0 0,-16-96-1315 0 0,0 2-47 0 0,7 31 298 0 0,-7-33-188 0 0,1 1-120 0 0,0 7-21 0 0,0-8 200 0 0,-4 5-1095 0 0,2-6 494 0 0,-12-45-23443 0 0,12 41 22060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5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3908 0 0,'1'-4'1432'0'0,"1"0"0"0"0,1 0-1 0 0,-1 0 1 0 0,1 0 0 0 0,-1 0-1 0 0,7-7 4779 0 0,-7 16-5951 0 0,6 18 356 0 0,-2 1-1 0 0,0 1 1 0 0,-2-1 0 0 0,3 39 0 0 0,0-4 136 0 0,-4 5 22 0 0,-3-62-721 0 0,0 1 16 0 0,-2 20-309 0 0,-3-13-3410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5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13 2824 0 0,'0'0'5169'0'0,"-3"-1"-4296"0"0,1 0-470 0 0,0 1-1 0 0,1 0 1 0 0,-1-1 0 0 0,0 1-1 0 0,0 0 1 0 0,0 0 0 0 0,0 0-1 0 0,1 0 1 0 0,-1 0-1 0 0,0 0 1 0 0,0 1 0 0 0,0-1-1 0 0,-2 2 1 0 0,-5 1-642 0 0,8-2 343 0 0,-1-1-1 0 0,1 1 1 0 0,0 0-1 0 0,1 0 1 0 0,-1 0-1 0 0,0 0 1 0 0,0-1-1 0 0,0 1 1 0 0,0 0-1 0 0,1 0 1 0 0,-1 0 0 0 0,0 1-1 0 0,1-1 1 0 0,-1 0-1 0 0,1 0 1 0 0,-1 0-1 0 0,1 0 1 0 0,0 1-1 0 0,-1-1 1 0 0,1 0-1 0 0,0 0 1 0 0,0 2 0 0 0,0 0-12 0 0,0-1 1 0 0,0 1 0 0 0,1 0 0 0 0,-1-1 0 0 0,1 1 0 0 0,0-1 0 0 0,-1 1 0 0 0,1-1 0 0 0,0 1 0 0 0,0-1 0 0 0,1 1 0 0 0,-1-1 0 0 0,1 0 0 0 0,-1 0-1 0 0,1 0 1 0 0,-1 0 0 0 0,5 4 0 0 0,-3-3 9 0 0,1-1 0 0 0,-1 1 0 0 0,1-1 0 0 0,0 0 0 0 0,0 0 0 0 0,0-1 0 0 0,0 1 0 0 0,0-1 0 0 0,0 1 0 0 0,8 0 0 0 0,-4-1 28 0 0,1 0 0 0 0,-1-1 0 0 0,1 1-1 0 0,-1-2 1 0 0,1 1 0 0 0,-1-2-1 0 0,1 1 1 0 0,-1-1 0 0 0,0 0 0 0 0,12-4-1 0 0,-14 3-87 0 0,-1 0 0 0 0,1 1 0 0 0,0-2 0 0 0,-1 1 0 0 0,1-1 0 0 0,-1 0 0 0 0,0 0 0 0 0,-1 0 0 0 0,1-1 0 0 0,-1 1 0 0 0,1-1 0 0 0,-1 0 0 0 0,6-11 0 0 0,-7 12 21 0 0,-2-4-76 0 0,-1-8-31 0 0,-1 15-225 0 0,-8-3 607 0 0,0 5-3465 0 0,2 2 2219 0 0,-10 5-3963 0 0,-4 7-5512 0 0,13-8 8466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0:5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55 2660 0 0,'0'0'844'0'0,"-20"19"3473"0"0,19-18-4149 0 0,-1 1 1 0 0,1 0-1 0 0,0 0 1 0 0,0 0-1 0 0,0 0 1 0 0,0 0-1 0 0,0 0 1 0 0,0 0-1 0 0,0 0 1 0 0,1 0-1 0 0,-1 0 1 0 0,1 0-1 0 0,0 0 1 0 0,-1 1-1 0 0,1-1 1 0 0,0 0-1 0 0,0 0 1 0 0,0 0-1 0 0,1 1 1 0 0,-1-1-1 0 0,1 0 1 0 0,-1 0-1 0 0,1 0 1 0 0,-1 0-1 0 0,1 0 1 0 0,2 3-1 0 0,-1-3-32 0 0,0 0-1 0 0,0 1 0 0 0,0-1 0 0 0,0 0 0 0 0,0-1 0 0 0,1 1 0 0 0,-1 0 0 0 0,1-1 0 0 0,-1 1 0 0 0,1-1 0 0 0,0 0 0 0 0,-1 0 0 0 0,5 1 0 0 0,0 0-3 0 0,-1 0 0 0 0,1-1 0 0 0,-1 0 0 0 0,1-1 0 0 0,-1 1 0 0 0,1-1 0 0 0,0-1-1 0 0,-1 1 1 0 0,1-1 0 0 0,-1 0 0 0 0,1 0 0 0 0,-1-1 0 0 0,1 0 0 0 0,-1 0 0 0 0,0-1 0 0 0,0 0-1 0 0,0 0 1 0 0,0 0 0 0 0,-1 0 0 0 0,1-1 0 0 0,7-7 0 0 0,-9 8-93 0 0,-1 0 0 0 0,0 0 0 0 0,0 0 0 0 0,1-1 0 0 0,-2 0 0 0 0,1 1 0 0 0,0-1 0 0 0,-1 0 0 0 0,0 0 0 0 0,0 0 0 0 0,0-1 0 0 0,0 1 0 0 0,-1 0 0 0 0,1-1 0 0 0,-1 1 0 0 0,0-6 0 0 0,-1 9-31 0 0,-1-1 0 0 0,0 0 0 0 0,1 1 0 0 0,-1-1 0 0 0,0 1 0 0 0,0-1 0 0 0,0 1 0 0 0,0-1 0 0 0,0 1 0 0 0,0-1 0 0 0,-1 1 0 0 0,1 0 1 0 0,0 0-1 0 0,-1 0 0 0 0,1 0 0 0 0,-1 0 0 0 0,1 0 0 0 0,-3-1 0 0 0,-28-13 83 0 0,-15 7-580 0 0,-21 5-11629 0 0,59 3 10221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0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71 1952 0 0,'0'0'774'0'0,"-15"-3"2995"0"0,5 1-3114 0 0,7 1 611 0 0,0 1-690 0 0,-21-5 7018 0 0,32 6-7489 0 0,135 19 614 0 0,-63-12-581 0 0,107 5 363 0 0,-158-16-380 0 0,-28 2-117 0 0,0 1 0 0 0,0 0 0 0 0,0 0 0 0 0,0-1 0 0 0,-1 1 0 0 0,1-1 0 0 0,0 1 0 0 0,0-1 0 0 0,-1 1 0 0 0,1-1 0 0 0,0 1 0 0 0,-1-1 0 0 0,1 0 0 0 0,-1 1 0 0 0,1-1-1 0 0,-1 0 1 0 0,1 0 0 0 0,-1 1 0 0 0,1-1 0 0 0,-1 0 0 0 0,0 0 0 0 0,1 0 0 0 0,-1 1 0 0 0,0-1 0 0 0,0 0 0 0 0,1-1 0 0 0,-1-1-17 0 0,-2 0 29 0 0,-7-10-16 0 0,-1 1 0 0 0,-1 0 0 0 0,-19-17 0 0 0,25 24 34 0 0,3 1 512 0 0,8 5-396 0 0,13 4-237 0 0,-16-4 147 0 0,0 1-26 0 0,0 0 1 0 0,1 0-1 0 0,-1 0 0 0 0,0 1 1 0 0,0-1-1 0 0,0 1 0 0 0,-1 0 1 0 0,1 0-1 0 0,-1 0 0 0 0,1 0 0 0 0,-1 0 1 0 0,0 0-1 0 0,3 6 0 0 0,1 1 2 0 0,-2-5-1 0 0,-1 0-1 0 0,1 1 1 0 0,-1-1-1 0 0,4 10 1 0 0,3 6 117 0 0,-10-19-131 0 0,1 0 1 0 0,-1 0-1 0 0,0 0 0 0 0,0 1 1 0 0,0-1-1 0 0,0 0 1 0 0,0 0-1 0 0,0 0 0 0 0,-1 1 1 0 0,1-1-1 0 0,-1 0 1 0 0,1 0-1 0 0,-1 0 0 0 0,0 0 1 0 0,0 0-1 0 0,0 0 1 0 0,0 0-1 0 0,0 0 0 0 0,0 0 1 0 0,-2 2-1 0 0,-21 16 158 0 0,11-12-834 0 0,11-6-282 0 0,-2 1-2709 0 0,3-3 3038 0 0,1 1 0 0 0,-1-1 1 0 0,0 1-1 0 0,0-1 1 0 0,0 0-1 0 0,0 0 0 0 0,0 1 1 0 0,1-1-1 0 0,-1 0 0 0 0,0 0 1 0 0,-2 0-1 0 0,-7 1-3749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0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696 133 4012 0 0,'0'0'7935'0'0,"3"2"-7343"0"0,-2-2-466 0 0,0 1 1 0 0,0 0-1 0 0,0 0 1 0 0,0-1-1 0 0,0 1 0 0 0,0 0 1 0 0,0 0-1 0 0,0 0 0 0 0,0 0 1 0 0,0 0-1 0 0,-1 0 0 0 0,1 0 1 0 0,0 1-1 0 0,-1-1 0 0 0,1 0 1 0 0,-1 0-1 0 0,1 2 0 0 0,0-1 547 0 0,-2 7-273 0 0,2 4 460 0 0,-11 22 13 0 0,10-33-750 0 0,-16 16 329 0 0,13-16-446 0 0,0 0 0 0 0,0-1 0 0 0,0 1 0 0 0,-1-1 1 0 0,1 0-1 0 0,-1 0 0 0 0,1 0 0 0 0,-1-1 0 0 0,1 1 0 0 0,-1-1 1 0 0,0 1-1 0 0,1-1 0 0 0,-1 0 0 0 0,1-1 0 0 0,-1 1 1 0 0,0-1-1 0 0,1 1 0 0 0,-1-1 0 0 0,1 0 0 0 0,0-1 1 0 0,-6-1-1 0 0,7 1-8 0 0,0 1 1 0 0,0 0-1 0 0,0-1 1 0 0,0 1-1 0 0,0-1 1 0 0,0 0-1 0 0,1 0 1 0 0,-1 0-1 0 0,0 0 1 0 0,1 0-1 0 0,0 0 1 0 0,-1 0-1 0 0,1 0 1 0 0,0 0-1 0 0,0-1 1 0 0,0 1-1 0 0,1 0 1 0 0,-1-1-1 0 0,0 1 1 0 0,1-1-1 0 0,0 1 1 0 0,-1-1-1 0 0,1 1 1 0 0,1-4-1 0 0,-3-10 12 0 0,-14-91 395 0 0,11 56-171 0 0,5 49-219 0 0,-1-4-13 0 0,1 6 20 0 0,0 0 0 0 0,0 0 0 0 0,0 0 0 0 0,0 0 0 0 0,0 0 0 0 0,0 1 0 0 0,0-1 0 0 0,0 0-1 0 0,0 0 1 0 0,0 0 0 0 0,0 0 0 0 0,0 0 0 0 0,1 0 0 0 0,-1 0 0 0 0,0 0 0 0 0,0 0 0 0 0,0 0-1 0 0,0 0 1 0 0,0 0 0 0 0,0 0 0 0 0,0 0 0 0 0,0 0 0 0 0,0-1 0 0 0,5 17 115 0 0,0 0 0 0 0,-2 0-1 0 0,1 0 1 0 0,-2 1 0 0 0,0 16 0 0 0,-2 5-55 0 0,0-36-61 0 0,0 2 6 0 0,0 0-16 0 0,-6 17 117 0 0,5-13-106 0 0,1-6-13 0 0,-1 0-1 0 0,1 0 0 0 0,-1 0 0 0 0,1 0 1 0 0,-1 0-1 0 0,0 0 0 0 0,0-1 0 0 0,0 1 1 0 0,0 0-1 0 0,0 0 0 0 0,-2 2 0 0 0,0 1-10 0 0,2-3 12 0 0,-1 0 0 0 0,1 0-1 0 0,-1 0 1 0 0,0 0 0 0 0,1 0 0 0 0,-1-1 0 0 0,0 1 0 0 0,0-1 0 0 0,0 1 0 0 0,0-1-1 0 0,-4 2 1 0 0,-8 6-3 0 0,-1-1 0 0 0,0-1 0 0 0,0 0 0 0 0,-1 0 0 0 0,0-2 0 0 0,-33 7 0 0 0,4-4 30 0 0,-59 2 1 0 0,84-8-202 0 0,1-2 0 0 0,-1 0 1 0 0,0-2-1 0 0,-24-4 0 0 0,32 4-1403 0 0,0-2 0 0 0,-19-7 0 0 0,18 5-2719 0 0,1 0 0 0 0,-17-12 1 0 0,19 11 2319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0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3500 0 0,'76'-68'9334'0'0,"32"-40"-3487"0"0,-25 24-3149 0 0,-47 48-1714 0 0,53-50 739 0 0,-68 67-1403 0 0,8-7-16 0 0,-27 26-452 0 0,-8 6-4520 0 0,-19 16 613 0 0,-1 0 0 0 0,-1-1-1 0 0,-41 23 1 0 0,47-31 3443 0 0,-23 15-1417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0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366 208 3264 0 0,'0'0'3102'0'0,"4"2"-2278"0"0,2 3-292 0 0,0 0 0 0 0,0 1 0 0 0,0 0 0 0 0,0 0 0 0 0,-1 0 0 0 0,0 1 0 0 0,0 0-1 0 0,-1-1 1 0 0,0 2 0 0 0,0-1 0 0 0,4 10 0 0 0,-8-15-489 0 0,0-1-1 0 0,0 0 1 0 0,1 0 0 0 0,-1 1-1 0 0,0-1 1 0 0,0 0-1 0 0,0 1 1 0 0,-1-1 0 0 0,1 0-1 0 0,0 0 1 0 0,0 1-1 0 0,-1-1 1 0 0,1 0 0 0 0,0 0-1 0 0,-1 1 1 0 0,1-1-1 0 0,-1 0 1 0 0,0 0 0 0 0,1 0-1 0 0,-1 0 1 0 0,0 0 0 0 0,0 0-1 0 0,0 0 1 0 0,0 0-1 0 0,0 0 1 0 0,0 0 0 0 0,0-1-1 0 0,0 1 1 0 0,0 0-1 0 0,0-1 1 0 0,-2 2 0 0 0,-4 2 114 0 0,0-1 1 0 0,0 0 0 0 0,-13 4 0 0 0,15-6-69 0 0,2 0-43 0 0,-1 0 1 0 0,0 0 0 0 0,0-1 0 0 0,0 1-1 0 0,0-1 1 0 0,1 0 0 0 0,-1 0-1 0 0,-4-1 1 0 0,2 1-7 0 0,-39-6 121 0 0,23-6-46 0 0,16 8-55 0 0,-1-2-45 0 0,0-14 46 0 0,5 18-67 0 0,0-3-7 0 0,4-13 54 0 0,-2 17-35 0 0,6-11-28 0 0,-6 12 21 0 0,0 0 0 0 0,0 0 1 0 0,0-1-1 0 0,0 1 0 0 0,0 0 0 0 0,0 0 1 0 0,0 0-1 0 0,0 0 0 0 0,0-1 0 0 0,0 1 1 0 0,0 0-1 0 0,0 0 0 0 0,0 0 0 0 0,0 0 1 0 0,0 0-1 0 0,0-1 0 0 0,0 1 0 0 0,0 0 1 0 0,0 0-1 0 0,0 0 0 0 0,0 0 0 0 0,1 0 1 0 0,-1-1-1 0 0,0 1 0 0 0,0 0 0 0 0,0 0 1 0 0,0 0-1 0 0,0 0 0 0 0,0 0 0 0 0,0 0 1 0 0,1 0-1 0 0,-1 0 0 0 0,0 0 0 0 0,0-1 1 0 0,0 1-1 0 0,0 0 0 0 0,0 0 0 0 0,1 0 1 0 0,-1 0-1 0 0,0 0 0 0 0,0 0 0 0 0,0 0 1 0 0,0 0-1 0 0,1 0 0 0 0,-1 0 0 0 0,0 0 1 0 0,0 0-1 0 0,0 0 0 0 0,0 0 0 0 0,1 0 1 0 0,-1 0-1 0 0,0 1 0 0 0,0-1 0 0 0,0 0 1 0 0,0 0-1 0 0,1 0 0 0 0,1 4 14 0 0,2 15 14 0 0,-5-16-27 0 0,0-1 0 0 0,0 0 0 0 0,-1 1 0 0 0,0-1 0 0 0,1 0 0 0 0,-1 0 0 0 0,0 0-1 0 0,0 0 1 0 0,0 0 0 0 0,-3 2 0 0 0,-22 17 1 0 0,23-18 3 0 0,0-1 0 0 0,0 1 0 0 0,0 0 0 0 0,0-1 0 0 0,0 0 0 0 0,-1 0 0 0 0,-7 2 0 0 0,3-2 43 0 0,7 0-25 0 0,-1-1-1 0 0,0 0 1 0 0,1-1 0 0 0,-1 1-1 0 0,0 0 1 0 0,0-1 0 0 0,1 0 0 0 0,-1 0-1 0 0,0 1 1 0 0,-5-2 0 0 0,4 1-17 0 0,2 0 29 0 0,-2-1-4 0 0,0 1 46 0 0,0-1 1 0 0,0 1-1 0 0,0-1 1 0 0,1 0-1 0 0,-1 0 1 0 0,0 0-1 0 0,0 0 1 0 0,1-1 0 0 0,-1 0-1 0 0,1 0 1 0 0,0 0-1 0 0,-1 0 1 0 0,1 0-1 0 0,0 0 1 0 0,0-1-1 0 0,0 0 1 0 0,1 1-1 0 0,-1-1 1 0 0,0 0-1 0 0,1-1 1 0 0,0 1-1 0 0,0 0 1 0 0,0-1-1 0 0,-2-5 1 0 0,0-6 218 0 0,1 0 1 0 0,0 0 0 0 0,1 0-1 0 0,1 0 1 0 0,1 0 0 0 0,0 0-1 0 0,1 0 1 0 0,3-17-1 0 0,0-35 576 0 0,1-16-162 0 0,-5 81-904 0 0,-7 20-14111 0 0,2-5 11764 0 0,-8 15 1 0 0,4-14 485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0 2824 0 0,'0'0'5595'0'0,"-6"3"-4975"0"0,-11 8 292 0 0,1 0 0 0 0,0 1 0 0 0,1 1 0 0 0,-18 18 0 0 0,25-22-669 0 0,0 0 0 0 0,1 0 1 0 0,0 0-1 0 0,0 1 1 0 0,1 0-1 0 0,0 0 0 0 0,1 1 1 0 0,0 0-1 0 0,1 0 1 0 0,0 0-1 0 0,1 0 0 0 0,0 0 1 0 0,-2 15-1 0 0,4-15-102 0 0,-1 1 0 0 0,-6 18-1 0 0,7-27-73 0 0,-1 1-1 0 0,1-1 0 0 0,-1 1 0 0 0,1-1 0 0 0,-1 0 0 0 0,0 1 0 0 0,-1-1 1 0 0,1 0-1 0 0,0-1 0 0 0,-1 1 0 0 0,0 0 0 0 0,1-1 0 0 0,-5 4 0 0 0,6-5 82 0 0,-8 3 91 0 0,8-4-190 0 0,0 1 1 0 0,0 0 0 0 0,1-1-1 0 0,-1 1 1 0 0,0-1-1 0 0,0 0 1 0 0,0 1 0 0 0,0-1-1 0 0,0 1 1 0 0,0-1-1 0 0,0 0 1 0 0,0 0-1 0 0,0 0 1 0 0,0 0 0 0 0,0 0-1 0 0,-2 0 1 0 0,-6-1 178 0 0,-1-1 0 0 0,1 0 0 0 0,-1-1 0 0 0,1 0-1 0 0,0 0 1 0 0,0-1 0 0 0,0 0 0 0 0,0-1 0 0 0,1 0 0 0 0,0 0 0 0 0,0-1 0 0 0,0 0 0 0 0,1 0 0 0 0,-1-1 0 0 0,-10-13 0 0 0,17 18-206 0 0,0-1 0 0 0,0 1 0 0 0,0-1 0 0 0,0 1 0 0 0,0-1 0 0 0,1 1 0 0 0,-1-1 0 0 0,1 0 1 0 0,0 1-1 0 0,0-1 0 0 0,0 1 0 0 0,0-1 0 0 0,0 0 0 0 0,0 1 0 0 0,1-1 0 0 0,-1 0 0 0 0,1 1 0 0 0,0-1 0 0 0,0 1 0 0 0,0-1 0 0 0,0 1 1 0 0,3-5-1 0 0,3-5-274 0 0,2 0 0 0 0,-1 0 1 0 0,12-11-1 0 0,-2 1-1373 0 0,-8 10-1243 0 0,5-7-2851 0 0,-14 18 4833 0 0,0-1 1 0 0,-1 1-1 0 0,1-1 0 0 0,0 0 0 0 0,-1 1 0 0 0,1-1 0 0 0,-1 0 0 0 0,1 0 0 0 0,-1 0 0 0 0,0-3 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186 404 2556 0 0,'0'0'6326'0'0,"-2"5"-5594"0"0,-6 13-42 0 0,7-14-40 0 0,-13 6 1537 0 0,-7-1-359 0 0,19-9-1458 0 0,-1 1-16 0 0,-1-1-86 0 0,-1 1-1 0 0,0-1 0 0 0,0 0 0 0 0,0 0 1 0 0,0 0-1 0 0,1-1 0 0 0,-1 0 1 0 0,0 0-1 0 0,1 0 0 0 0,-1-1 0 0 0,0 1 1 0 0,1-1-1 0 0,0 0 0 0 0,-1 0 0 0 0,1-1 1 0 0,0 1-1 0 0,0-1 0 0 0,0 0 0 0 0,1 0 1 0 0,-1 0-1 0 0,1-1 0 0 0,-1 1 0 0 0,1-1 1 0 0,0 0-1 0 0,0 0 0 0 0,-3-7 0 0 0,5 8-108 0 0,-1-1 0 0 0,1 1-1 0 0,0-1 1 0 0,1 0-1 0 0,-1 1 1 0 0,1-1-1 0 0,0-4 1 0 0,-2-4 277 0 0,-5-141 1459 0 0,3 51-2077 0 0,6 74-1603 0 0,1 17-3046 0 0,1 0 0 0 0,0 0 0 0 0,8-14 0 0 0,-10 20 3295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2220 0 0,'15'-3'1588'0'0,"1"2"-328"0"0,7-2-831 0 0,-10 2-193 0 0,1-2-388 0 0,1 1-853 0 0,0 1-1147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 2476 0 0,'-3'0'728'0'0,"-1"1"-325"0"0,0-1 1 0 0,0 1-1 0 0,0 0 0 0 0,0 0 1 0 0,1 0-1 0 0,-1 0 1 0 0,0 1-1 0 0,-6 3 1 0 0,9-4-39 0 0,-2 3 19 0 0,2-4-331 0 0,1 1 0 0 0,-1-1 0 0 0,1 0-1 0 0,-1 1 1 0 0,1-1 0 0 0,-1 1 0 0 0,1-1 0 0 0,-1 1 0 0 0,1-1 0 0 0,0 1 0 0 0,-1-1 0 0 0,1 1-1 0 0,0-1 1 0 0,-1 1 0 0 0,1 0 0 0 0,0-1 0 0 0,0 1 0 0 0,-1-1 0 0 0,1 1 0 0 0,0 0-1 0 0,0-1 1 0 0,0 1 0 0 0,0 0 0 0 0,0-1 0 0 0,0 1 0 0 0,0 0 0 0 0,0-1 0 0 0,0 1-1 0 0,0-1 1 0 0,0 1 0 0 0,1 0 0 0 0,-1-1 0 0 0,0 1 0 0 0,0 0 0 0 0,1 0 0 0 0,1 1-1 0 0,-1 0 0 0 0,1 0 0 0 0,0 0 1 0 0,0 0-1 0 0,0-1 0 0 0,0 1 0 0 0,0-1 1 0 0,1 1-1 0 0,-1-1 0 0 0,0 0 1 0 0,1 0-1 0 0,-1 0 0 0 0,1 0 0 0 0,-1 0 1 0 0,1 0-1 0 0,3 0 0 0 0,-1-1 9 0 0,-1 1 0 0 0,1-1 0 0 0,0-1 0 0 0,0 1 1 0 0,-1-1-1 0 0,1 1 0 0 0,-1-1 0 0 0,1 0 0 0 0,-1-1 0 0 0,1 1 0 0 0,-1-1 0 0 0,1 0 0 0 0,4-3 0 0 0,-8 3-35 0 0,1 0 0 0 0,0 0-1 0 0,-1 0 1 0 0,0-1 0 0 0,1 1 0 0 0,-1 0 0 0 0,0-1-1 0 0,0 1 1 0 0,0-1 0 0 0,0 1 0 0 0,-1-1 0 0 0,1-3-1 0 0,-1 6-27 0 0,1-2 47 0 0,-5-14-35 0 0,-14 5-1481 0 0,15 10 411 0 0,-20 11-7232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89 1596 0 0,'0'0'2988'0'0,"2"0"-2603"0"0,23-2 1571 0 0,-22 2-1375 0 0,0 0-321 0 0,74-6 2698 0 0,-74 6-2344 0 0,0 0-312 0 0,4-1-433 0 0,-10 0 1819 0 0,-93-1-1305 0 0,49-1-57 0 0,43 4-308 0 0,-17-8 85 0 0,20 6-69 0 0,0 1-34 0 0,1 0-1 0 0,0 0 1 0 0,-1 0 0 0 0,1 0 0 0 0,0 0 0 0 0,0-1 0 0 0,-1 1 0 0 0,1 0 0 0 0,0 0-1 0 0,0 0 1 0 0,-1-1 0 0 0,1 1 0 0 0,0 0 0 0 0,0 0 0 0 0,0-1 0 0 0,0 1 0 0 0,-1 0 0 0 0,1 0-1 0 0,0-1 1 0 0,0 1 0 0 0,0 0 0 0 0,0-1 0 0 0,0 1 0 0 0,0 0 0 0 0,0-1 0 0 0,0 1 0 0 0,0 0-1 0 0,0-1 1 0 0,0 1 0 0 0,0 0 0 0 0,0 0 0 0 0,0-1 0 0 0,0 1 0 0 0,0 0 0 0 0,0-1 0 0 0,0 1-1 0 0,0 0 1 0 0,0-1 0 0 0,1 1 0 0 0,-1 0 0 0 0,9-15 18 0 0,-6 11-13 0 0,-1 3-37 0 0,18-15-36 0 0,9-1-42 0 0,-27 16 152 0 0,-1 1-8 0 0,-1-1-1 0 0,1 1 1 0 0,0 0-1 0 0,0 0 0 0 0,-1-1 1 0 0,1 1-1 0 0,0 0 1 0 0,0 0-1 0 0,0 0 0 0 0,0 0 1 0 0,-1 0-1 0 0,1 0 1 0 0,0 0-1 0 0,0 0 0 0 0,0 0 1 0 0,1 1-1 0 0,12 6 107 0 0,-10-6 10 0 0,4 12 480 0 0,7 26 239 0 0,-10-23-478 0 0,2 0 0 0 0,0 0 0 0 0,9 16 0 0 0,10 15 397 0 0,-25-45-707 0 0,1 2-1300 0 0,7 5 4213 0 0,0-3-5266 0 0,-21-32-15096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3 3204 0 0,'13'-3'7746'0'0,"-7"27"-5357"0"0,-6-22-1890 0 0,0 11 388 0 0,1-5-618 0 0,-1-1 1 0 0,0 1-1 0 0,-1-1 0 0 0,1 1 1 0 0,-1-1-1 0 0,-1 1 0 0 0,1-1 1 0 0,-1 0-1 0 0,-5 12 0 0 0,5-17-231 0 0,0 1-1 0 0,0 0 0 0 0,0-1 0 0 0,0 0 1 0 0,0 1-1 0 0,-1-1 0 0 0,1 0 1 0 0,-1 0-1 0 0,1-1 0 0 0,-1 1 0 0 0,0 0 1 0 0,0-1-1 0 0,0 0 0 0 0,0 1 1 0 0,0-1-1 0 0,-4 1 0 0 0,-1 0 7 0 0,0-1 0 0 0,-1 1 0 0 0,1-2 0 0 0,-10 1 0 0 0,8-1-30 0 0,0-1-1 0 0,0 0 1 0 0,0-1-1 0 0,1 0 1 0 0,-1-1-1 0 0,1 0 1 0 0,-1 0-1 0 0,1-1 1 0 0,0 0 0 0 0,-8-5-1 0 0,15 8-13 0 0,1-1-1 0 0,-1 1 1 0 0,0-1 0 0 0,1 1-1 0 0,0-1 1 0 0,-1 1 0 0 0,1-1-1 0 0,0 0 1 0 0,0 0 0 0 0,0 0 0 0 0,0 0-1 0 0,0 1 1 0 0,0-1 0 0 0,0 0-1 0 0,1-1 1 0 0,-1 1 0 0 0,1 0-1 0 0,0 0 1 0 0,-1 0 0 0 0,1-3-1 0 0,0 3-25 0 0,5-13 87 0 0,-4 12-52 0 0,-1 2-11 0 0,0 0-1 0 0,1 1 1 0 0,-1-1-1 0 0,0 0 1 0 0,0 1-1 0 0,1-1 1 0 0,-1 1-1 0 0,0-1 0 0 0,1 1 1 0 0,-1-1-1 0 0,1 1 1 0 0,-1-1-1 0 0,0 1 1 0 0,1-1-1 0 0,-1 1 1 0 0,1-1-1 0 0,-1 1 0 0 0,1 0 1 0 0,0-1-1 0 0,-1 1 1 0 0,1 0-1 0 0,-1 0 1 0 0,1-1-1 0 0,0 1 1 0 0,-1 0-1 0 0,1 0 1 0 0,0 0-1 0 0,0 0 0 0 0,16-2 41 0 0,-14 2 62 0 0,-10 0-167 0 0,-1-1 59 0 0,6 1-5 0 0,-1-1 0 0 0,0 1 0 0 0,1 0 0 0 0,-1 0-1 0 0,1 0 1 0 0,-1 0 0 0 0,0 1 0 0 0,-3 0-1 0 0,8-1 14 0 0,0-1 0 0 0,-1 0 0 0 0,1 1 0 0 0,0-1 0 0 0,0 0 0 0 0,-1 0 0 0 0,1 0 0 0 0,0 0 0 0 0,2-3 0 0 0,0 1 3 0 0,1 0-15 0 0,-1 3 1 0 0,-3 0 9 0 0,0 0 0 0 0,0 0 0 0 0,0 0 0 0 0,0 0 0 0 0,0 0 0 0 0,0 0 0 0 0,1 0 0 0 0,-1 0 0 0 0,0 0 0 0 0,0 1 0 0 0,0-1 0 0 0,2 1 0 0 0,-3-1 5 0 0,1 0-1 0 0,-1 1 0 0 0,0-1 0 0 0,1 0 1 0 0,-1 0-1 0 0,0 0 0 0 0,1 1 0 0 0,-1-1 0 0 0,0 0 1 0 0,1 1-1 0 0,-1-1 0 0 0,0 0 0 0 0,0 1 1 0 0,1-1-1 0 0,-1 0 0 0 0,0 1 0 0 0,0-1 1 0 0,1 1-1 0 0,-1-1 0 0 0,0 0 0 0 0,0 1 1 0 0,0-1-1 0 0,0 1 0 0 0,0-1 0 0 0,0 1 0 0 0,0-1 1 0 0,0 0-1 0 0,0 1 0 0 0,0-1 0 0 0,0 1 1 0 0,0-1-1 0 0,0 1 0 0 0,0-1 0 0 0,0 0 1 0 0,0 1-1 0 0,-1-1 0 0 0,1 1 0 0 0,-17 15 114 0 0,5-7-97 0 0,-5 5 167 0 0,-1 2 1 0 0,2 0 0 0 0,-26 34 0 0 0,35-42-84 0 0,1 1 1 0 0,0 1-1 0 0,1-1 1 0 0,0 1-1 0 0,0 0 1 0 0,1 0-1 0 0,0 1 1 0 0,1-1-1 0 0,0 1 1 0 0,-1 10-1 0 0,-1 15 103 0 0,3-21-17 0 0,0 1-1 0 0,1 0 1 0 0,1 23 0 0 0,0-34-127 0 0,1 1 0 0 0,0 0 1 0 0,0-1-1 0 0,1 1 0 0 0,0-1 0 0 0,0 0 0 0 0,0 1 0 0 0,1-1 0 0 0,-1 0 0 0 0,1 0 1 0 0,0-1-1 0 0,1 1 0 0 0,6 7 0 0 0,-2-4 10 0 0,1-1 0 0 0,1 0 0 0 0,-1 0 0 0 0,1-1 0 0 0,0-1 0 0 0,0 1 0 0 0,1-2 0 0 0,0 1-1 0 0,-1-2 1 0 0,2 1 0 0 0,18 2 0 0 0,-10-2-636 0 0,0-1-1 0 0,1-1 1 0 0,-1-2-1 0 0,1 1 0 0 0,40-7 1 0 0,-31 0-2812 0 0,-18 1 40 0 0,1 0 0 0 0,0 0 0 0 0,13-9 0 0 0,-14 7 1314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4852 0 0,'-17'-14'5851'0'0,"10"10"-7718"0"0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4164 0 0,'0'0'1193'0'0,"-2"0"-120"0"0,-23 10 7111 0 0,31-9-7071 0 0,48-4 196 0 0,76 3 1527 0 0,-124 2-2692 0 0,-6-2-142 0 0,0 0-1 0 0,0 0 1 0 0,0 0-1 0 0,0 0 1 0 0,0 0-1 0 0,0 0 1 0 0,0 0 0 0 0,0 0-1 0 0,-1 0 1 0 0,1 0-1 0 0,0 0 1 0 0,0 0 0 0 0,0 0-1 0 0,0 0 1 0 0,0 0-1 0 0,0 0 1 0 0,0 0-1 0 0,0 0 1 0 0,0 1 0 0 0,0-1-1 0 0,0 0 1 0 0,0 0-1 0 0,0 0 1 0 0,0 0 0 0 0,-1 0-1 0 0,1 0 1 0 0,0 0-1 0 0,0 0 1 0 0,0 0-1 0 0,0 0 1 0 0,0 0 0 0 0,0 0-1 0 0,0 0 1 0 0,0 0-1 0 0,0 0 1 0 0,0 1-1 0 0,0-1 1 0 0,0 0 0 0 0,0 0-1 0 0,0 0 1 0 0,0 0-1 0 0,0 0 1 0 0,0 0 0 0 0,0 0-1 0 0,0 0 1 0 0,0 0-1 0 0,0 0 1 0 0,0 0-1 0 0,0 0 1 0 0,0 1 0 0 0,0-1-1 0 0,0 0 1 0 0,0 0-1 0 0,0 0 1 0 0,0 0-1 0 0,0 0 1 0 0,0 0 0 0 0,1 0-1 0 0,-28 1-1446 0 0,-29-2-8733 0 0,7 1 4236 0 0,25 0 3950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2740 0 0,'23'0'4325'0'0,"-20"0"-3546"0"0,28 2 2953 0 0,-27-2-3272 0 0,0 0-34 0 0,75-8 1293 0 0,298-35 532 0 0,-343 37-2123 0 0,46-4 174 0 0,-77 10-258 0 0,0 0-1 0 0,0-1 1 0 0,1 1 0 0 0,-1-1-1 0 0,0 1 1 0 0,0-1 0 0 0,5-3-1 0 0,-7 4-37 0 0,-1 0 0 0 0,0 0 0 0 0,0 0 0 0 0,1 0 0 0 0,-1-1-1 0 0,0 1 1 0 0,0 0 0 0 0,0 0 0 0 0,1-1 0 0 0,-1 1 0 0 0,0 0 0 0 0,0 0-1 0 0,0-1 1 0 0,0 1 0 0 0,0 0 0 0 0,0 0 0 0 0,1-1 0 0 0,-1 1 0 0 0,0 0 0 0 0,0-1-1 0 0,0 1 1 0 0,0 0 0 0 0,0 0 0 0 0,0-1 0 0 0,0 1 0 0 0,0 0 0 0 0,0-1 0 0 0,0 1-1 0 0,0 0 1 0 0,-1-1 0 0 0,1 1 0 0 0,-13-15 35 0 0,-22-9 234 0 0,33 23-250 0 0,-8-5-2 0 0,6 2-5 0 0,7 3-4 0 0,44 1 60 0 0,-36 2 16 0 0,1 3-15 0 0,-8-3-31 0 0,1-1 0 0 0,0 1 0 0 0,-1 0 0 0 0,1 1 0 0 0,-1-1 0 0 0,0 1 0 0 0,7 5-1 0 0,-9-7-21 0 0,0 1-1 0 0,-1-1 0 0 0,1 1 0 0 0,-1 0 0 0 0,1 0 1 0 0,-1 0-1 0 0,0 0 0 0 0,1 0 0 0 0,-1 0 0 0 0,0 0 1 0 0,0 0-1 0 0,-1 0 0 0 0,1 0 0 0 0,0 1 0 0 0,-1-1 1 0 0,1 0-1 0 0,-1 5 0 0 0,0-5 34 0 0,0 2 4 0 0,0 0-38 0 0,0-2-14 0 0,0-1 1 0 0,0 1-1 0 0,0 0 1 0 0,0 0-1 0 0,-1-1 1 0 0,1 1-1 0 0,-1 0 0 0 0,1-1 1 0 0,-1 1-1 0 0,0 0 1 0 0,1-1-1 0 0,-1 1 1 0 0,-2 2-1 0 0,-17 25-563 0 0,5-12-6162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1108 192 3388 0 0,'0'0'9275'0'0,"-6"-2"-8724"0"0,0-1-384 0 0,5 2-91 0 0,-1 0 0 0 0,0 0-1 0 0,0 0 1 0 0,0 1 0 0 0,1-1 0 0 0,-1 0 0 0 0,0 1-1 0 0,0-1 1 0 0,0 1 0 0 0,-4 0 0 0 0,5-1-2 0 0,0 0 1 0 0,1 1-1 0 0,-1-1 0 0 0,0 0 1 0 0,1 0-1 0 0,-1 1 1 0 0,0-1-1 0 0,1 0 1 0 0,-1 0-1 0 0,1 0 0 0 0,-1 0 1 0 0,1 0-1 0 0,-1 0 1 0 0,1 0-1 0 0,0 0 1 0 0,-1 0-1 0 0,1 0 0 0 0,0 0 1 0 0,0 0-1 0 0,0 0 1 0 0,0 0-1 0 0,0 0 1 0 0,0-1-1 0 0,-2-26 937 0 0,3 20-914 0 0,0 1-1 0 0,0 0 1 0 0,0 0 0 0 0,1 0-1 0 0,0 0 1 0 0,1 1-1 0 0,-1-1 1 0 0,1 0 0 0 0,0 1-1 0 0,1 0 1 0 0,0 0-1 0 0,0 0 1 0 0,0 0 0 0 0,1 0-1 0 0,-1 1 1 0 0,2 0-1 0 0,8-7 1 0 0,-14 11-83 0 0,1 0-1 0 0,-1 1 1 0 0,1-1-1 0 0,0 0 1 0 0,0 1-1 0 0,-1-1 1 0 0,1 1-1 0 0,0 0 1 0 0,0-1-1 0 0,0 1 1 0 0,0 0-1 0 0,0-1 1 0 0,-1 1-1 0 0,1 0 1 0 0,0 0-1 0 0,0 0 1 0 0,0 0-1 0 0,0-1 1 0 0,0 2-1 0 0,0-1 1 0 0,0 0-1 0 0,0 0 1 0 0,0 0-1 0 0,0 0 1 0 0,-1 0-1 0 0,1 1 1 0 0,0-1-1 0 0,0 0 1 0 0,0 1-1 0 0,0-1 1 0 0,-1 1-1 0 0,1-1 1 0 0,0 1-1 0 0,0-1 1 0 0,-1 1-1 0 0,1 0 1 0 0,0-1-1 0 0,-1 1 1 0 0,1 0-1 0 0,-1-1 1 0 0,1 1-1 0 0,-1 0 1 0 0,1 0-1 0 0,-1 0 1 0 0,1 1-1 0 0,2 4 26 0 0,-1 0 0 0 0,-1 0 0 0 0,1 0 0 0 0,-1 0 1 0 0,1 8-1 0 0,-1-6-73 0 0,-1-6 58 0 0,0 1 4 0 0,0 1-16 0 0,-1 0 0 0 0,1 0 1 0 0,-1 0-1 0 0,0 0 0 0 0,0 0 0 0 0,0-1 0 0 0,0 1 0 0 0,0 0 1 0 0,-1-1-1 0 0,0 1 0 0 0,0-1 0 0 0,0 0 0 0 0,0 1 0 0 0,0-1 0 0 0,-1 0 1 0 0,1 0-1 0 0,-1-1 0 0 0,0 1 0 0 0,0 0 0 0 0,0-1 0 0 0,-5 3 0 0 0,0 1-9 0 0,6-4-4 0 0,-1 0 0 0 0,1 0-1 0 0,-1 0 1 0 0,0-1 0 0 0,1 0 0 0 0,-1 1 0 0 0,0-1 0 0 0,0 0 0 0 0,0 0 0 0 0,0 0 0 0 0,0-1 0 0 0,-4 1-1 0 0,1 0 9 0 0,0 1-1 0 0,0-1 0 0 0,0 0 1 0 0,0 0-1 0 0,0-1 0 0 0,0 0 1 0 0,0 0-1 0 0,0 0 1 0 0,0-1-1 0 0,0 0 0 0 0,0 0 1 0 0,1 0-1 0 0,-1-1 0 0 0,-10-3 1 0 0,14 3-2 0 0,-1 1 1 0 0,0 0 0 0 0,1-1-1 0 0,-1 1 1 0 0,1-1-1 0 0,-1 0 1 0 0,1 0 0 0 0,0 0-1 0 0,0 0 1 0 0,0 0 0 0 0,0 0-1 0 0,0-1 1 0 0,0 1-1 0 0,-2-5 1 0 0,1 0-14 0 0,0 0 0 0 0,1 0 0 0 0,0 0 1 0 0,-1-10-1 0 0,1 10 45 0 0,2 5-57 0 0,-1 0 31 0 0,2 2-11 0 0,-1-1 0 0 0,0 1 0 0 0,0 0 0 0 0,0 0 0 0 0,0 0 0 0 0,0 0 0 0 0,0 0 1 0 0,0 0-1 0 0,0 0 0 0 0,0-1 0 0 0,0 1 0 0 0,0 0 0 0 0,0 0 0 0 0,0 0 0 0 0,0 0 1 0 0,0 0-1 0 0,0 0 0 0 0,0-1 0 0 0,0 1 0 0 0,0 0 0 0 0,0 0 0 0 0,0 0 0 0 0,0 0 1 0 0,0 0-1 0 0,0 0 0 0 0,0-1 0 0 0,0 1 0 0 0,0 0 0 0 0,-1 0 0 0 0,1 0 0 0 0,0 0 1 0 0,0 0-1 0 0,0 0 0 0 0,0 0 0 0 0,0 0 0 0 0,0-1 0 0 0,0 1 0 0 0,0 0 0 0 0,-1 0 1 0 0,1 0-1 0 0,0 0 0 0 0,0 0 0 0 0,0 0 0 0 0,0 0 0 0 0,0 0 0 0 0,0 0 0 0 0,-1 0 1 0 0,1 0-1 0 0,0 0 0 0 0,0 0 0 0 0,0 0 0 0 0,0 0 0 0 0,0 0 0 0 0,0 0 0 0 0,-1 0 1 0 0,1 0-1 0 0,0 0 0 0 0,0 0 0 0 0,0 0 0 0 0,0 0 0 0 0,0 0 0 0 0,0 0 0 0 0,0 0 1 0 0,-1 0-1 0 0,1 1 0 0 0,0-1 0 0 0,0 0 0 0 0,0 0 0 0 0,-8 11 31 0 0,1 1 0 0 0,-7 16 0 0 0,8-16 35 0 0,0-1 1 0 0,0 0-1 0 0,-1 0 0 0 0,-14 16 0 0 0,16-22-52 0 0,0 0-1 0 0,0 0 1 0 0,-1-1-1 0 0,0 0 1 0 0,0 0-1 0 0,0-1 1 0 0,0 0 0 0 0,0 0-1 0 0,-1 0 1 0 0,0-1-1 0 0,1 0 1 0 0,-13 2-1 0 0,16-3 13 0 0,-1-2-36 0 0,0 1 1 0 0,-1-1-1 0 0,0 1 1 0 0,1-1-1 0 0,-1 0 0 0 0,1-1 1 0 0,0 1-1 0 0,-6-3 1 0 0,8 3 12 0 0,1-1 0 0 0,-1 1-1 0 0,0-1 1 0 0,1 1 0 0 0,-1-1 0 0 0,1 1 0 0 0,-1-1 0 0 0,1 0 0 0 0,-2-3-1 0 0,2 3 1 0 0,-1-1-3 0 0,0 0 0 0 0,0 0 0 0 0,0 0-1 0 0,0-1 1 0 0,1 1 0 0 0,-1-1 0 0 0,1 0 0 0 0,0 1 0 0 0,0-1 0 0 0,0 0 0 0 0,1 0-1 0 0,-1 1 1 0 0,1-1 0 0 0,0-6 0 0 0,0 2-42 0 0,2 7 21 0 0,6-3 2 0 0,-7 3 76 0 0,-6 4-215 0 0,-17 7 146 0 0,16-8-33 0 0,3-2-30 0 0,1-1 58 0 0,1 1 1 0 0,-1 0 0 0 0,1-1-1 0 0,-1 1 1 0 0,1-1 0 0 0,-1 1-1 0 0,1-1 1 0 0,-1 0 0 0 0,1 1-1 0 0,0-1 1 0 0,-1 0 0 0 0,1 0-1 0 0,0 0 1 0 0,0 0 0 0 0,-1 0-1 0 0,1 0 1 0 0,0-1 0 0 0,-1-2-1 0 0,1 3-42 0 0,3-2 30 0 0,-1 1 32 0 0,0 1-11 0 0,0-1-1 0 0,0 0 0 0 0,0 1 0 0 0,0-1 0 0 0,0 0 1 0 0,0 1-1 0 0,0 0 0 0 0,1-1 0 0 0,-1 1 1 0 0,1 0-1 0 0,-1-1 0 0 0,1 1 0 0 0,-1 0 1 0 0,1 0-1 0 0,-1 0 0 0 0,1 0 0 0 0,0 1 0 0 0,0-1 1 0 0,0 0-1 0 0,2 0 0 0 0,9 1 5 0 0,-10 0 77 0 0,0 2-40 0 0,-1 1-19 0 0,0-1 0 0 0,0 0 0 0 0,0 0 0 0 0,0 1 0 0 0,-1-1 0 0 0,1 1 0 0 0,-1 0 0 0 0,1-1-1 0 0,-1 1 1 0 0,0 0 0 0 0,0 0 0 0 0,0 0 0 0 0,-1-1 0 0 0,1 1 0 0 0,-1 0 0 0 0,1 4 0 0 0,-1-4 44 0 0,0 0 37 0 0,0 0-61 0 0,0 1 0 0 0,0-1 0 0 0,-1 0 1 0 0,0 1-1 0 0,1-1 0 0 0,-1 0 0 0 0,0 1 0 0 0,0-1 0 0 0,-1 0 0 0 0,1 0 0 0 0,0 0 0 0 0,-1 0 0 0 0,0 0 0 0 0,0 0 0 0 0,0-1 1 0 0,0 1-1 0 0,0-1 0 0 0,-1 1 0 0 0,1-1 0 0 0,-1 0 0 0 0,1 0 0 0 0,-1 0 0 0 0,-5 3 0 0 0,3-4-12 0 0,0 1 0 0 0,0-1 0 0 0,0 0 0 0 0,0 0 0 0 0,-10-1 0 0 0,13 0 27 0 0,-2 0-18 0 0,-22-2-16 0 0,20 0-4 0 0,1 2 0 0 0,-1-1 0 0 0,0 1 0 0 0,0 0 0 0 0,0 0 0 0 0,0 0 0 0 0,0 1 0 0 0,0 0 0 0 0,0 0 0 0 0,0 1 0 0 0,0 0 0 0 0,1 0 0 0 0,-1 0 0 0 0,1 0 0 0 0,0 1 1 0 0,-1 0-1 0 0,1 0 0 0 0,0 1 0 0 0,-8 6 0 0 0,-64 54 301 0 0,45-36-148 0 0,-2-1-1 0 0,-46 28 0 0 0,75-52-180 0 0,-8 5-5 0 0,0 0 1 0 0,0-1 0 0 0,-1-1 0 0 0,0 0 0 0 0,0-1 0 0 0,-24 6-1 0 0,35-11-44 0 0,0 1 0 0 0,1-1 0 0 0,-1 0 0 0 0,1-1 0 0 0,-1 1 0 0 0,0 0 0 0 0,1-1 0 0 0,-5-1 0 0 0,3 0-738 0 0,0 0 0 0 0,0 0 0 0 0,0 0-1 0 0,0 0 1 0 0,1-1 0 0 0,-1 0 0 0 0,-5-4 0 0 0,0-3-3121 0 0,0-1-1 0 0,-15-22 1 0 0,23 32 3805 0 0,-8-13-1866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342 244 2608 0 0,'2'2'1251'0'0,"3"0"-611"0"0,9 8 2249 0 0,24 19 1 0 0,-34-26-2550 0 0,-1 0-1 0 0,0 0 0 0 0,0 1 0 0 0,0 0 0 0 0,0-1 0 0 0,-1 1 0 0 0,1 0 0 0 0,-1 0 1 0 0,0 1-1 0 0,0-1 0 0 0,1 6 0 0 0,-2-8-221 0 0,-1 1 0 0 0,0-1 0 0 0,0 1 0 0 0,0-1 0 0 0,0 0-1 0 0,-1 1 1 0 0,1-1 0 0 0,-1 0 0 0 0,1 1 0 0 0,-1-1 0 0 0,0 0 0 0 0,0 0 0 0 0,0 0 0 0 0,0 0 0 0 0,0 0 0 0 0,-1 0-1 0 0,1 0 1 0 0,0 0 0 0 0,-1 0 0 0 0,0 0 0 0 0,-2 2 0 0 0,-1 0 50 0 0,0 1 0 0 0,0-1-1 0 0,0 0 1 0 0,0-1 0 0 0,-1 0 0 0 0,-9 5-1 0 0,-9-2 175 0 0,21-6-228 0 0,-1 0-12 0 0,4 0-102 0 0,-31-5 202 0 0,30 4-191 0 0,-1 1 0 0 0,1-1 0 0 0,-1 1 1 0 0,1-1-1 0 0,-1 0 0 0 0,1 1 0 0 0,0-1 1 0 0,-1 0-1 0 0,1 0 0 0 0,0 0 0 0 0,0 0 1 0 0,0 0-1 0 0,0 0 0 0 0,0-1 0 0 0,0 1 1 0 0,0 0-1 0 0,0-1 0 0 0,0 1 0 0 0,0 0 1 0 0,1-1-1 0 0,-1 1 0 0 0,0-1 0 0 0,0-2 1 0 0,0 0 7 0 0,1 0 2 0 0,-1 1 0 0 0,1 0 1 0 0,-1 0-1 0 0,1 0 0 0 0,0 0 0 0 0,0 0 0 0 0,0-1 1 0 0,1 1-1 0 0,0-5 0 0 0,0 6-21 0 0,1-1 0 0 0,-1 1 1 0 0,0-1-1 0 0,1 1 0 0 0,-1 0 0 0 0,1 0 0 0 0,0 0 0 0 0,0 0 1 0 0,0 0-1 0 0,0 0 0 0 0,0 0 0 0 0,0 0 0 0 0,0 1 0 0 0,1 0 1 0 0,3-3-1 0 0,-4 3 69 0 0,1 1-35 0 0,12 0-26 0 0,-13 3-13 0 0,9 8 69 0 0,-12-7-106 0 0,-1 0 43 0 0,1 0 0 0 0,-1 0 0 0 0,1 0 0 0 0,-1-1 0 0 0,0 1 0 0 0,0-1 0 0 0,-1 1 0 0 0,1-1 1 0 0,-1 0-1 0 0,0 0 0 0 0,0 0 0 0 0,0 0 0 0 0,0 0 0 0 0,0-1 0 0 0,-1 1 0 0 0,-4 2 0 0 0,-5 3 43 0 0,5-2 41 0 0,-1 0 0 0 0,1-1 0 0 0,-1-1 0 0 0,-1 1 0 0 0,1-1 0 0 0,-12 3 0 0 0,19-7-19 0 0,-1 1 1 0 0,0-1 0 0 0,0 0 0 0 0,0 1 0 0 0,0-2-1 0 0,0 1 1 0 0,1 0 0 0 0,-1 0 0 0 0,0-1 0 0 0,0 0 0 0 0,0 1-1 0 0,1-1 1 0 0,-1 0 0 0 0,0 0 0 0 0,1-1 0 0 0,-5-2 0 0 0,-1-2 76 0 0,0 0 0 0 0,1-1 0 0 0,-1-1 0 0 0,2 1 0 0 0,-1-1 1 0 0,1 0-1 0 0,0 0 0 0 0,1-1 0 0 0,0 0 0 0 0,0 0 0 0 0,1 0 1 0 0,-5-13-1 0 0,-2-14 315 0 0,2-1-1 0 0,-5-39 1 0 0,1 6 374 0 0,10 55-700 0 0,0 0 156 0 0,-1-1 0 0 0,-8-23-1 0 0,11 37-521 0 0,-4-2 1513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2556 0 0,'0'0'10652'0'0,"2"-1"-10315"0"0,9-2-2 0 0,-8 2 178 0 0,4-4-236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0 3048 0 0,'0'0'3332'0'0,"-4"4"-2348"0"0,-4 6 238 0 0,0 0-1 0 0,0 1 1 0 0,1 0 0 0 0,1 0 0 0 0,-9 19-1 0 0,-21 66 1503 0 0,34-88-2539 0 0,-1 4-11 0 0,0-1 0 0 0,1 1 0 0 0,1 0 0 0 0,0 1 0 0 0,0 13 0 0 0,2-17-25 0 0,-1 0 0 0 0,0 0 0 0 0,-1 0-1 0 0,0 0 1 0 0,-1-1 0 0 0,1 1 0 0 0,-2 0 0 0 0,1-1 0 0 0,-1 1 0 0 0,-6 10 0 0 0,8-16-68 0 0,-1 0 1 0 0,0 0 0 0 0,0-1 0 0 0,0 1 0 0 0,0-1-1 0 0,0 0 1 0 0,0 1 0 0 0,-1-1 0 0 0,1 0 0 0 0,-1 0-1 0 0,1-1 1 0 0,-1 1 0 0 0,0 0 0 0 0,0-1 0 0 0,0 0-1 0 0,0 0 1 0 0,0 0 0 0 0,0 0 0 0 0,0 0 0 0 0,0 0-1 0 0,0-1 1 0 0,0 1 0 0 0,-1-1 0 0 0,1 0 0 0 0,0 0-1 0 0,0 0 1 0 0,0-1 0 0 0,0 1 0 0 0,-1-1 0 0 0,-2-1 0 0 0,-1 0 72 0 0,1 0 0 0 0,0-1 0 0 0,0 0 1 0 0,0 0-1 0 0,0-1 0 0 0,0 0 1 0 0,1 0-1 0 0,-1 0 0 0 0,1 0 1 0 0,0-1-1 0 0,1 0 0 0 0,-1 0 1 0 0,-4-6-1 0 0,5 5-65 0 0,1 1 0 0 0,-1-1 0 0 0,1 0 1 0 0,0 0-1 0 0,0 0 0 0 0,1 0 0 0 0,-1 0 0 0 0,1-1 0 0 0,1 1 0 0 0,-1-1 0 0 0,0-11 1 0 0,2 12-192 0 0,1 1-1 0 0,0-1 1 0 0,0 1 0 0 0,0 0 0 0 0,0-1 0 0 0,1 1 0 0 0,0 0 0 0 0,0 0 0 0 0,0-1 0 0 0,1 2 0 0 0,0-1 0 0 0,0 0 0 0 0,0 1 0 0 0,6-8 0 0 0,2 0-57 0 0,3-4-4503 0 0,-12 13 3157 0 0,1 1 1 0 0,-1-1 0 0 0,0 0-1 0 0,0 0 1 0 0,0-1 0 0 0,-1 1-1 0 0,1 0 1 0 0,-1-1 0 0 0,0 1-1 0 0,2-6 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300 341 2836 0 0,'-15'18'4609'0'0,"10"-13"-4050"0"0,1-1-1 0 0,-1 0 0 0 0,0 0 0 0 0,0 0 0 0 0,0-1 1 0 0,-1 1-1 0 0,1-1 0 0 0,-1 0 0 0 0,0-1 0 0 0,0 0 1 0 0,0 1-1 0 0,-6 0 0 0 0,10-3-153 0 0,-1 1-255 0 0,0 0-1 0 0,0-1 0 0 0,0 1 0 0 0,0-1 0 0 0,0 0 0 0 0,0 0 0 0 0,0 0 1 0 0,0-1-1 0 0,0 1 0 0 0,-5-2 0 0 0,1 0 312 0 0,-1 0-1 0 0,0 0 1 0 0,-12-6-1 0 0,15 4-265 0 0,0 1-1 0 0,0 0 0 0 0,0-1 0 0 0,1 0 0 0 0,-1 0 0 0 0,1-1 0 0 0,0 1 1 0 0,1-1-1 0 0,-1 0 0 0 0,1 0 0 0 0,0 0 0 0 0,-4-9 0 0 0,-4-12 422 0 0,-12-40 0 0 0,3 9-373 0 0,17 49-719 0 0,0 1 1 0 0,1-1-1 0 0,0 0 0 0 0,0 0 0 0 0,1 0 0 0 0,0 0 0 0 0,0-13 0 0 0,3 1-6093 0 0,6-34-1 0 0,-6 42 3939 0 0,-1-1 691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4512 0 0,'0'0'13869'0'0,"-2"6"-13400"0"0,1 1-405 0 0,0-1 254 0 0,-1 1 0 0 0,1 0-1 0 0,1 0 1 0 0,-1 0 0 0 0,1 0-1 0 0,2 12 1 0 0,3 21 533 0 0,8 87 1276 0 0,-8-74-1028 0 0,2 0-1 0 0,18 70 1 0 0,-17-101-434 0 0,-3-7-1555 0 0,-4-2-7372 0 0,13-31 1720 0 0,-11 14 3717 0 0,-7-1-493 0 0,-7-3 1796 0 0,5 4-607 0 0,-10-3 172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1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3028 0 0,'13'-11'2529'0'0,"6"5"-1249"0"0,-3 2-696 0 0,-6 1-52 0 0,2-1-80 0 0,-1 0-176 0 0,1 1-276 0 0,0 0-256 0 0,2 0-460 0 0,-1-1-668 0 0,12 0-2957 0 0,-15 1 2437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2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3448 0 0,'0'0'2544'0'0,"7"13"1719"0"0,-5-6-3050 0 0,0 1 0 0 0,-1-1 0 0 0,1 15 0 0 0,-7 41 1377 0 0,2-28-1611 0 0,2-32-936 0 0,1-1 0 0 0,0 0 0 0 0,-1 0 0 0 0,1 0 0 0 0,-1 0 0 0 0,1-1 1 0 0,-1 1-1 0 0,0 0 0 0 0,0 0 0 0 0,0 0 0 0 0,0 0 0 0 0,0-1 0 0 0,-1 1 0 0 0,1 0 1 0 0,0-1-1 0 0,-1 1 0 0 0,1-1 0 0 0,-1 0 0 0 0,1 0 0 0 0,-1 1 0 0 0,0-1 0 0 0,0 0 1 0 0,0 0-1 0 0,1 0 0 0 0,-1-1 0 0 0,-2 2 0 0 0,-2 0 34 0 0,-1-1 0 0 0,1 1 0 0 0,0-1 0 0 0,0-1 0 0 0,-13 1 1 0 0,17-1-36 0 0,-1-1-4 0 0,-2 1-30 0 0,-19-7 17 0 0,21 6-24 0 0,0-1 1 0 0,0 1-1 0 0,0-1 0 0 0,0 0 1 0 0,1 0-1 0 0,-1 0 1 0 0,1-1-1 0 0,-1 1 0 0 0,1-1 1 0 0,0 1-1 0 0,0-1 0 0 0,0 0 1 0 0,0 1-1 0 0,1-1 1 0 0,-1 0-1 0 0,1 0 0 0 0,0 0 1 0 0,0-1-1 0 0,0 1 1 0 0,0 0-1 0 0,0 0 0 0 0,1-1 1 0 0,-1 1-1 0 0,1 0 0 0 0,0-1 1 0 0,0-5-1 0 0,1 7 11 0 0,20-12 68 0 0,-19 14-54 0 0,5-3 34 0 0,-5 3 13 0 0,-6 4-237 0 0,-14 11 144 0 0,14-11 120 0 0,7-9-193 0 0,9-14 91 0 0,-9 15 32 0 0,-1 4 14 0 0,8-1 10 0 0,-7 0-74 0 0,-1 4-47 0 0,-1-3 70 0 0,-1 1 1 0 0,1 0-1 0 0,-1 0 1 0 0,1 0-1 0 0,-1-1 0 0 0,0 1 1 0 0,1 0-1 0 0,-1 0 1 0 0,0 0-1 0 0,1 0 1 0 0,-1 0-1 0 0,0 0 0 0 0,0 0 1 0 0,0 0-1 0 0,0 0 1 0 0,0 0-1 0 0,0 0 1 0 0,0-1-1 0 0,0 1 1 0 0,0 1-1 0 0,-11 24-10 0 0,0-10 1 0 0,-20 23 0 0 0,13-16 139 0 0,1 0 157 0 0,2 0-1 0 0,1 1 1 0 0,-21 50 0 0 0,30-63-197 0 0,2-1 1 0 0,0 0 0 0 0,0 1 0 0 0,0-1 0 0 0,2 1-1 0 0,-1 0 1 0 0,1 0 0 0 0,1 0 0 0 0,0 0-1 0 0,1 0 1 0 0,0 0 0 0 0,0-1 0 0 0,3 12-1 0 0,-1-14-20 0 0,0 0 0 0 0,0 0-1 0 0,0-1 1 0 0,1 1-1 0 0,0-1 1 0 0,1 0-1 0 0,0 0 1 0 0,0 0 0 0 0,0-1-1 0 0,1 0 1 0 0,0 0-1 0 0,11 9 1 0 0,-8-9 17 0 0,1 0-1 0 0,0 0 1 0 0,0-1-1 0 0,0 0 1 0 0,1-1 0 0 0,0 0-1 0 0,0-1 1 0 0,15 3 0 0 0,5-2-109 0 0,-1-1 1 0 0,1-2 0 0 0,-1-1-1 0 0,1-1 1 0 0,-1-2 0 0 0,32-6 0 0 0,-23-1-365 0 0,0-7-4031 0 0,-35 15 3263 0 0,1-1 0 0 0,-1 1 0 0 0,0-1 0 0 0,0 0 0 0 0,0 0 0 0 0,-1-1 0 0 0,1 1 0 0 0,-1-1 0 0 0,1 0 0 0 0,-1 1 0 0 0,-1-1 0 0 0,1-1 0 0 0,0 1 0 0 0,1-5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1:2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3508 0 0,'-15'-1'11337'0'0,"12"3"-13150"0"0,3-2 2011 0 0,0 0-1 0 0,0 0 1 0 0,-1 1-1 0 0,1-1 1 0 0,0 0-1 0 0,-1 0 1 0 0,1 1-1 0 0,0-1 1 0 0,-1 0-1 0 0,1 0 1 0 0,0 0-1 0 0,-1 0 1 0 0,1 0-1 0 0,-1 0 1 0 0,1 1-1 0 0,0-1 1 0 0,-1 0-1 0 0,1 0 1 0 0,0 0-1 0 0,-1 0 1 0 0,1 0 0 0 0,-1-1-1 0 0,1 1 1 0 0,0 0-1 0 0,-1 0 1 0 0,1 0-1 0 0,0 0 1 0 0,-1 0-1 0 0,1 0 1 0 0,-1-1-1 0 0,1 1 1 0 0,-1 0-1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3:0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55 304 0 0,'0'0'1186'0'0,"-11"-13"1146"0"0,0 8 5352 0 0,12 6-7613 0 0,-3 38 788 0 0,3 49 156 0 0,1-27-67 0 0,-5-23-381 0 0,3-35-460 0 0,0 9 55 0 0,2-11-144 0 0,-1 0-1 0 0,1-1 0 0 0,-1 1 0 0 0,1 0 0 0 0,-1-1 1 0 0,1 0-1 0 0,0 1 0 0 0,-1-1 0 0 0,1 0 0 0 0,0 0 0 0 0,-1 0 1 0 0,1 0-1 0 0,-1 0 0 0 0,1 0 0 0 0,0 0 0 0 0,1-1 1 0 0,-2 1-43 0 0,4-1 10 0 0,11-1 0 0 0,-10 1-9 0 0,6-2 26 0 0,59-11 45 0 0,0 2-1 0 0,87-2 0 0 0,194-27 33 0 0,-238 23-148 0 0,302-37 47 0 0,-317 49-37 0 0,186-5 172 0 0,-146 8-116 0 0,91 1-84 0 0,133 11 196 0 0,-149-7-31 0 0,-183-2-96 0 0,179-6-85 0 0,-83 3 239 0 0,-124 3-141 0 0,1 0-15 0 0,9 0-15 0 0,-10 0 24 0 0,0 0-19 0 0,7 0 48 0 0,-7 0-34 0 0,0 0-16 0 0,7-1 8 0 0,-8 1 30 0 0,1-1 2 0 0,10 1-28 0 0,5-1 36 0 0,-15 1-19 0 0,0 0 11 0 0,8 0 1 0 0,23 0 21 0 0,-31 0-41 0 0,15 0-59 0 0,-8-1 129 0 0,-7 1-69 0 0,11-2 112 0 0,-8 1-100 0 0,3-1-30 0 0,-4 1 13 0 0,5 0 34 0 0,36-6-51 0 0,-44 7 40 0 0,16-2 12 0 0,11-13 325 0 0,-28 14-285 0 0,8-9 288 0 0,0-5-124 0 0,-8 14-160 0 0,5-11 78 0 0,2-6-8 0 0,-7 16-124 0 0,3-3 1107 0 0,-4 2-3145 0 0,-38 15-12899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3:0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1524 0 0,'0'0'388'0'0,"-15"12"4145"0"0,14-11-3197 0 0,0 0-1269 0 0,1-1-1 0 0,-1 1 1 0 0,1-1 0 0 0,-1 1 0 0 0,1-1-1 0 0,-1 1 1 0 0,1-1 0 0 0,-1 1 0 0 0,1-1 0 0 0,0 1-1 0 0,-1 0 1 0 0,1-1 0 0 0,0 1 0 0 0,0 0 0 0 0,-1-1-1 0 0,1 1 1 0 0,0 0 0 0 0,0-1 0 0 0,0 1 0 0 0,0 0-1 0 0,0-1 1 0 0,0 1 0 0 0,0 0 0 0 0,0-1 0 0 0,0 1-1 0 0,0 0 1 0 0,0-1 0 0 0,0 1 0 0 0,1 1-1 0 0,2 17 1217 0 0,-3-15-1149 0 0,7 8 623 0 0,-5 1-504 0 0,-1-1 45 0 0,1-1 0 0 0,0 1 0 0 0,6 17 0 0 0,-7-27-206 0 0,0 2 9 0 0,1 0 1 0 0,0 0 0 0 0,0 0-1 0 0,1 0 1 0 0,-1 0 0 0 0,1 0-1 0 0,3 4 1 0 0,-5-7 54 0 0,29 8 30 0 0,-26-10-175 0 0,8 1 15 0 0,-5-1 33 0 0,83-9-75 0 0,62-1-79 0 0,-68 11 156 0 0,235-7-11 0 0,-9 0-16 0 0,-268 7-59 0 0,550 14-7 0 0,-225-6 20 0 0,-1 1 43 0 0,126-13-40 0 0,-246-5 107 0 0,-174 5-92 0 0,-70 4-11 0 0,2 0 22 0 0,30-1-34 0 0,-3-1-6 0 0,-23 2 16 0 0,0-1 0 0 0,-1 1-1 0 0,1-2 1 0 0,-1 1 0 0 0,12-4 0 0 0,-5 1 44 0 0,76-21 3 0 0,-88 24-46 0 0,1 1 12 0 0,51-12-20 0 0,-52 11 42 0 0,38-9 48 0 0,-28 8-84 0 0,-9 2 14 0 0,13-2 22 0 0,-4 0-35 0 0,-9 2 8 0 0,-1-2-5 0 0,-1 2 9 0 0,0 0 0 0 0,-1 0 0 0 0,1-1 0 0 0,-1 1-1 0 0,1 0 1 0 0,-1 0 0 0 0,1 0 0 0 0,-1-1 0 0 0,1 1 0 0 0,0 0 0 0 0,-1-1 0 0 0,0 1 0 0 0,1 0 0 0 0,-1-1 0 0 0,1 1 0 0 0,-1-1 0 0 0,1 1 0 0 0,-1-1 0 0 0,0 1 0 0 0,1-1 0 0 0,-1 1-1 0 0,0-1 1 0 0,0 1 0 0 0,1-1 0 0 0,-1 1 0 0 0,0-1 0 0 0,0 1 0 0 0,1-2 0 0 0,-1 0 27 0 0,-1-1-21 0 0,-6-11 6 0 0,5 11 27 0 0,-10-18 201 0 0,9 15-182 0 0,-1 0 0 0 0,1 0 0 0 0,0 0 0 0 0,-3-8 0 0 0,6 12 5 0 0,-18-27 86 0 0,15 25 72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3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1203 2536 0 0,'-1'-2'13133'0'0,"20"-5"-10906"0"0,39-11-3514 0 0,-43 13 2202 0 0,534-178-259 0 0,-478 158-599 0 0,351-133 386 0 0,-3-6 635 0 0,-131 40-753 0 0,-186 78-245 0 0,389-134 62 0 0,-481 177-140 0 0,196-58 270 0 0,-204 60-204 0 0,1 1-81 0 0,19-4-53 0 0,38-10-1 0 0,-57 13 83 0 0,12-4-48 0 0,15-3 145 0 0,60-8 0 0 0,-87 16-110 0 0,143-30-119 0 0,-110 22 178 0 0,-15 3-80 0 0,174-34 97 0 0,-182 37-106 0 0,1 0 1 0 0,21-9 0 0 0,-9 4 85 0 0,-23 6-76 0 0,-1 0 18 0 0,42-14-120 0 0,-42 14 95 0 0,22-7 100 0 0,-18 6-85 0 0,0 1 0 0 0,-1-1 1 0 0,0 0-1 0 0,1 0 0 0 0,-1-1 0 0 0,6-4 1 0 0,-10 7 8 0 0,0-1 6 0 0,-1 1-159 0 0,-1 0 150 0 0,1 0 1 0 0,-1 0-1 0 0,1 0 0 0 0,-1 0 1 0 0,1 0-1 0 0,-1 0 1 0 0,1 0-1 0 0,-1 0 0 0 0,1 0 1 0 0,-1-1-1 0 0,1 1 0 0 0,0 0 1 0 0,-1 0-1 0 0,1-1 1 0 0,-1 1-1 0 0,1 0 0 0 0,0-1 1 0 0,-1 1-1 0 0,1 0 0 0 0,0-1 1 0 0,-1 1-1 0 0,1 0 0 0 0,0-1 1 0 0,-1 0-1 0 0,1 0 1 0 0,-1 1-1 0 0,1-1 0 0 0,0 1 1 0 0,-1-1-1 0 0,1 1 0 0 0,-1-1 1 0 0,1 1-1 0 0,-1-1 0 0 0,0 1 1 0 0,1-1-1 0 0,-1 1 0 0 0,1 0 1 0 0,-1-1-1 0 0,0 1 0 0 0,1 0 1 0 0,-1 0-1 0 0,0-1 0 0 0,1 1 1 0 0,-1 0-1 0 0,0 0 1 0 0,1 0-1 0 0,-2 0 0 0 0,-103-10-384 0 0,83 7 269 0 0,20 2 102 0 0,9 2-58 0 0,47 5-16 0 0,4 1 84 0 0,-55-7-10 0 0,13 6 9 0 0,-15-5 13 0 0,0 0 0 0 0,0 0 0 0 0,0 1 0 0 0,0-1 0 0 0,0 1 0 0 0,-1-1 0 0 0,1 0 0 0 0,-1 1 0 0 0,1-1 0 0 0,-1 1 0 0 0,1-1 0 0 0,-1 1 0 0 0,0-1 0 0 0,0 1 0 0 0,0 0 0 0 0,0-1 0 0 0,0 1 0 0 0,0-1 0 0 0,-1 3 0 0 0,1-1 76 0 0,-1 15 49 0 0,1-16-122 0 0,0 7-5 0 0,-6 17 139 0 0,5-23-110 0 0,-10 20 123 0 0,5-13-133 0 0,0-1 0 0 0,-1 1 0 0 0,0-2 0 0 0,-1 1 0 0 0,-8 7 1 0 0,-2 2-85 0 0,16-17 89 0 0,-3 5 1689 0 0,2-4-3149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1 657 3764 0 0,'0'0'16120'0'0,"1"-3"-15876"0"0,17-41 2039 0 0,-18 42-2170 0 0,1-1-10 0 0,22-79 745 0 0,-12 48-613 0 0,-2 0 0 0 0,5-37 0 0 0,-8 21 161 0 0,2 1-1 0 0,3-1 1 0 0,22-67-1 0 0,-24 93 147 0 0,-1 0-1 0 0,4-27 1 0 0,-12 49-402 0 0,1 0-67 0 0,6-11 229 0 0,-7 12-288 0 0,1 1 1 0 0,-1 0 0 0 0,0 0-1 0 0,1 0 1 0 0,-1 0-1 0 0,1 0 1 0 0,-1-1-1 0 0,0 1 1 0 0,1 0-1 0 0,-1 0 1 0 0,0 0-1 0 0,1 0 1 0 0,-1 0-1 0 0,1 0 1 0 0,-1 0-1 0 0,0 0 1 0 0,1 0-1 0 0,-1 0 1 0 0,1 1-1 0 0,-1-1 1 0 0,0 0 0 0 0,1 0-1 0 0,-1 0 1 0 0,1 1-1 0 0,2 1 33 0 0,0 0 0 0 0,-1 0-1 0 0,1 1 1 0 0,-1 0 0 0 0,1-1 0 0 0,-1 1 0 0 0,4 6-1 0 0,19 33 421 0 0,-2 0-1 0 0,35 88 1 0 0,-8-13-97 0 0,-38-94-295 0 0,0-1 1 0 0,1-1-1 0 0,2 0 1 0 0,27 32-1 0 0,-36-47 1133 0 0,-4-5-885 0 0,-43-20-30063 0 0,30 15 27835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3532 0 0,'0'0'6434'0'0,"5"-1"-5790"0"0,57-6 1216 0 0,-10 2-4417 0 0,-1-7-4967 0 0,-36 6 5667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4032 0 0,'0'0'9749'0'0,"-3"6"-9133"0"0,-18 31 1041 0 0,12-23-1092 0 0,0 1 0 0 0,1 0 1 0 0,1 1-1 0 0,1 0 0 0 0,-7 21 0 0 0,13-35-708 0 0,2 12-6804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191 127 2720 0 0,'2'1'805'0'0,"-1"-1"-557"0"0,0 0 0 0 0,0 0 0 0 0,0 0 1 0 0,0 0-1 0 0,0 1 0 0 0,0-1 0 0 0,0 1 0 0 0,0-1 0 0 0,0 0 0 0 0,0 1 1 0 0,0 0-1 0 0,0-1 0 0 0,0 1 0 0 0,0-1 0 0 0,-1 1 0 0 0,1 0 0 0 0,1 1 0 0 0,-3-2-44 0 0,1 1-1 0 0,-1-1 0 0 0,1 1 0 0 0,-1-1 0 0 0,1 1 1 0 0,-1-1-1 0 0,0 0 0 0 0,1 1 0 0 0,-1-1 0 0 0,0 0 1 0 0,1 0-1 0 0,-1 0 0 0 0,0 1 0 0 0,1-1 0 0 0,-1 0 0 0 0,0 0 1 0 0,1 0-1 0 0,-2 0 0 0 0,-49 2 2383 0 0,48-2-2878 0 0,-18 0 594 0 0,12 1-217 0 0,0-1 0 0 0,-1 0 0 0 0,1-1 0 0 0,0 0 0 0 0,0 0 0 0 0,0 0 0 0 0,0-2 0 0 0,0 1-1 0 0,-13-6 1 0 0,20 7-73 0 0,1 0-1 0 0,0 0 0 0 0,-1-1 0 0 0,1 1 0 0 0,0 0 0 0 0,-1-1 0 0 0,1 1 0 0 0,0-1 1 0 0,0 1-1 0 0,0-1 0 0 0,1 1 0 0 0,-1-1 0 0 0,0 0 0 0 0,0 1 0 0 0,1-1 1 0 0,-1 0-1 0 0,1 0 0 0 0,0 1 0 0 0,-1-1 0 0 0,1 0 0 0 0,0 0 0 0 0,0 0 1 0 0,0 0-1 0 0,0 1 0 0 0,1-1 0 0 0,-1-2 0 0 0,1 2 14 0 0,-1-2-38 0 0,2-1 47 0 0,-1 1 0 0 0,1-1 0 0 0,-1 1 0 0 0,1-1 0 0 0,1 1 1 0 0,-1 0-1 0 0,0-1 0 0 0,1 1 0 0 0,0 1 0 0 0,0-1 0 0 0,0 0 0 0 0,1 1 0 0 0,-1-1 0 0 0,1 1 0 0 0,0 0 0 0 0,0 0 0 0 0,0 1 0 0 0,9-5 0 0 0,-12 6 854 0 0,0 1-858 0 0,1 1 1 0 0,-1-1-1 0 0,0 1 1 0 0,1-1-1 0 0,-1 1 0 0 0,0-1 1 0 0,0 1-1 0 0,0 0 1 0 0,0 0-1 0 0,0 0 1 0 0,0-1-1 0 0,2 3 0 0 0,-1-1 35 0 0,-1-1 8 0 0,1 1 0 0 0,-1 0 1 0 0,1 0-1 0 0,-1 0 0 0 0,1 0 0 0 0,-1 0 0 0 0,0 0 1 0 0,0 0-1 0 0,0 0 0 0 0,0 0 0 0 0,0 0 1 0 0,-1 1-1 0 0,1 1 0 0 0,2 5 125 0 0,13 30 754 0 0,30 63 849 0 0,-26-67-4328 0 0,3-6-10182 0 0,-12-23 8440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3068 0 0,'30'-2'2064'0'0,"173"-12"6003"0"0,103 4-3808 0 0,-221 11-3245 0 0,-19 1 495 0 0,114-11-1 0 0,-208 10-18305 0 0,10 4 13882 0 0,-2 1 1146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4912 0 0,'0'0'9647'0'0,"1"6"-8795"0"0,26 192 5739 0 0,-18-147-5101 0 0,33 97 0 0 0,-36-129-1221 0 0,-4-13-163 0 0,-1-1 0 0 0,1 1-1 0 0,1-1 1 0 0,-1 1 0 0 0,4 4 0 0 0,-5-8 82 0 0,-3-8-834 0 0,-10-31 287 0 0,3 0 0 0 0,1 0 1 0 0,-6-71-1 0 0,4 25 104 0 0,6 62 180 0 0,2 0 0 0 0,0 0 1 0 0,1-1-1 0 0,4-36 1 0 0,-3 52 66 0 0,1 1 1 0 0,0 0-1 0 0,1-1 1 0 0,-1 1 0 0 0,1 0-1 0 0,0 0 1 0 0,0 0-1 0 0,1 0 1 0 0,0 0 0 0 0,-1 1-1 0 0,2-1 1 0 0,-1 1-1 0 0,0 0 1 0 0,1-1-1 0 0,0 2 1 0 0,0-1 0 0 0,0 0-1 0 0,0 1 1 0 0,1 0-1 0 0,-1 0 1 0 0,1 0 0 0 0,0 0-1 0 0,7-2 1 0 0,-9 4 7 0 0,1 0 1 0 0,0 0-1 0 0,-1 1 1 0 0,1-1-1 0 0,-1 1 1 0 0,1 0-1 0 0,0 0 1 0 0,-1 0 0 0 0,1 0-1 0 0,-1 1 1 0 0,1 0-1 0 0,0-1 1 0 0,-1 1-1 0 0,0 1 1 0 0,1-1-1 0 0,-1 0 1 0 0,6 4-1 0 0,-4-2 5 0 0,-1 0 0 0 0,1 0 0 0 0,-1 0-1 0 0,0 0 1 0 0,0 1 0 0 0,0-1 0 0 0,0 1-1 0 0,-1 0 1 0 0,0 0 0 0 0,0 1 0 0 0,4 5-1 0 0,-5-6 8 0 0,0 0-1 0 0,-1 0 0 0 0,1 0 1 0 0,-1 0-1 0 0,1 0 0 0 0,-1 1 1 0 0,-1-1-1 0 0,1 1 0 0 0,-1-1 0 0 0,1 0 1 0 0,-1 1-1 0 0,-1-1 0 0 0,1 1 1 0 0,0-1-1 0 0,-1 1 0 0 0,0-1 0 0 0,0 0 1 0 0,-1 0-1 0 0,1 1 0 0 0,-1-1 1 0 0,0 0-1 0 0,0 0 0 0 0,0 0 1 0 0,0-1-1 0 0,-1 1 0 0 0,1 0 0 0 0,-1-1 1 0 0,0 0-1 0 0,0 0 0 0 0,-1 0 1 0 0,1 0-1 0 0,0 0 0 0 0,-5 2 0 0 0,6-4 52 0 0,8 0-227 0 0,5 0 167 0 0,1 1 0 0 0,-1 0 0 0 0,0 1 0 0 0,1 0 0 0 0,-1 1 0 0 0,-1 0 0 0 0,1 1 0 0 0,-1 0 0 0 0,0 1 0 0 0,0 0 0 0 0,0 1 0 0 0,-1-1 0 0 0,0 2 0 0 0,0-1 0 0 0,9 12-1 0 0,-5-4 94 0 0,0 2-1 0 0,18 29 1 0 0,-28-41-33 0 0,0 1 1 0 0,-1-1-1 0 0,0 1 0 0 0,0 0 1 0 0,0 0-1 0 0,0 0 1 0 0,-1 0-1 0 0,0 0 1 0 0,0 0-1 0 0,-1 0 0 0 0,1 0 1 0 0,-1 0-1 0 0,-2 8 1 0 0,1-10-21 0 0,0 0 1 0 0,0 0 0 0 0,0 0-1 0 0,-1-1 1 0 0,0 1-1 0 0,0-1 1 0 0,0 1 0 0 0,0-1-1 0 0,0 0 1 0 0,-1 1 0 0 0,0-1-1 0 0,1 0 1 0 0,-1-1-1 0 0,0 1 1 0 0,0 0 0 0 0,-1-1-1 0 0,1 0 1 0 0,-1 0 0 0 0,1 0-1 0 0,-1 0 1 0 0,1 0 0 0 0,-6 1-1 0 0,-1 0-456 0 0,-1 1-1 0 0,0-2 0 0 0,0 1 1 0 0,0-1-1 0 0,0-1 1 0 0,-16 0-1 0 0,25-1-462 0 0,0 0 0 0 0,0 0 0 0 0,-1 0 0 0 0,1-1 0 0 0,0 1-1 0 0,0-1 1 0 0,-1 0 0 0 0,1 0 0 0 0,0 0 0 0 0,0 0 0 0 0,0 0 0 0 0,0 0 0 0 0,0 0 0 0 0,1-1-1 0 0,-1 1 1 0 0,0-1 0 0 0,0 1 0 0 0,1-1 0 0 0,-1 0 0 0 0,1 1 0 0 0,-3-5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56 106 4164 0 0,'2'-5'11841'0'0,"-4"98"-8604"0"0,6 71 51 0 0,-1-131-2642 0 0,1 0 1 0 0,15 61 0 0 0,-7-52-233 0 0,-12-40-404 0 0,3 4 197 0 0,-2-4-537 0 0,-2-6-1722 0 0,-74-264-631 0 0,68 249 2593 0 0,2-1 0 0 0,0 0 0 0 0,2 1 0 0 0,-3-39-1 0 0,6 52 96 0 0,0-1-1 0 0,1 0 0 0 0,0 1 0 0 0,0-1 0 0 0,0 1 0 0 0,1 0 0 0 0,0-1 0 0 0,0 1 0 0 0,0 0 0 0 0,1 0 0 0 0,0 0 0 0 0,0 1 0 0 0,1-1 0 0 0,0 1 0 0 0,-1 0 0 0 0,2 0 0 0 0,-1 0 0 0 0,10-8 0 0 0,-8 8 29 0 0,-1 0 0 0 0,1 1 0 0 0,0 0 0 0 0,0 1 0 0 0,0-1-1 0 0,1 1 1 0 0,-1 1 0 0 0,1-1 0 0 0,-1 1 0 0 0,1 0-1 0 0,0 0 1 0 0,10 0 0 0 0,-12 1 33 0 0,0 2-1 0 0,0-1 1 0 0,0 0-1 0 0,0 1 1 0 0,0 0 0 0 0,-1 0-1 0 0,1 1 1 0 0,0-1-1 0 0,0 1 1 0 0,-1 0 0 0 0,1 0-1 0 0,-1 1 1 0 0,0-1 0 0 0,0 1-1 0 0,0 0 1 0 0,0 0-1 0 0,7 8 1 0 0,-9-9-18 0 0,1 0 0 0 0,-1 0-1 0 0,0 1 1 0 0,0-1 0 0 0,0 1 0 0 0,0-1-1 0 0,-1 1 1 0 0,1 0 0 0 0,-1 0 0 0 0,0 0 0 0 0,0 0-1 0 0,0 0 1 0 0,0 0 0 0 0,0 0 0 0 0,0 0 0 0 0,-1 0-1 0 0,0 0 1 0 0,1 5 0 0 0,-2-5-11 0 0,0 1 0 0 0,0-1 0 0 0,0 1-1 0 0,-1-1 1 0 0,1 0 0 0 0,-1 1 0 0 0,0-1 0 0 0,0 0 0 0 0,0 0-1 0 0,0 0 1 0 0,0 0 0 0 0,-4 3 0 0 0,2-1 47 0 0,2-4 23 0 0,2 0-124 0 0,-1-1 1 0 0,0 1-1 0 0,1 0 0 0 0,-1-1 1 0 0,1 1-1 0 0,-1 0 0 0 0,1-1 0 0 0,-1 1 1 0 0,1 0-1 0 0,-1 0 0 0 0,1-1 1 0 0,0 1-1 0 0,-1 0 0 0 0,1 0 0 0 0,0 0 1 0 0,-1 1-1 0 0,2-1-4 0 0,-1 0 0 0 0,1 1 0 0 0,0-1 0 0 0,-1 0 0 0 0,1 0 0 0 0,0 0 0 0 0,-1 0 0 0 0,1 0 1 0 0,0 0-1 0 0,0 0 0 0 0,0 0 0 0 0,0 0 0 0 0,0-1 0 0 0,0 1 0 0 0,0 0 0 0 0,0-1 0 0 0,0 1 0 0 0,0 0 0 0 0,1-1 0 0 0,-1 1 0 0 0,0-1 0 0 0,0 0 1 0 0,1 1-1 0 0,1-1 0 0 0,27 12 101 0 0,-1 0 0 0 0,-1 3 1 0 0,0 0-1 0 0,-1 1 0 0 0,0 2 0 0 0,45 40 1 0 0,-70-56-14 0 0,1 0-1 0 0,-1 1 1 0 0,1 0 0 0 0,-1 0 0 0 0,0-1 0 0 0,0 1-1 0 0,0 0 1 0 0,0 1 0 0 0,-1-1 0 0 0,1 0 0 0 0,-1 0-1 0 0,0 1 1 0 0,0-1 0 0 0,0 1 0 0 0,0-1 0 0 0,-1 1-1 0 0,0-1 1 0 0,1 1 0 0 0,-1-1 0 0 0,0 1 0 0 0,-1 0-1 0 0,1-1 1 0 0,0 1 0 0 0,-1-1 0 0 0,-1 5 0 0 0,-1-2 22 0 0,1-1 1 0 0,-1 1-1 0 0,-1-1 1 0 0,1 1-1 0 0,-1-1 1 0 0,0 0 0 0 0,0 0-1 0 0,0-1 1 0 0,0 1-1 0 0,-1-1 1 0 0,0 0-1 0 0,0 0 1 0 0,0 0-1 0 0,-10 4 1 0 0,3-1-270 0 0,0-1 0 0 0,-1 0-1 0 0,0-2 1 0 0,0 1 0 0 0,-23 4 0 0 0,16-7 49 0 0,-9-4-7100 0 0,27 1 6592 0 0,0 0 0 0 0,0 0 0 0 0,0 1 0 0 0,0-2 0 0 0,0 1 0 0 0,0 0 0 0 0,0 0 0 0 0,0 0 0 0 0,0-1 0 0 0,1 1 1 0 0,-1-1-1 0 0,0 0 0 0 0,1 1 0 0 0,-1-1 0 0 0,1 0 0 0 0,0 0 0 0 0,0 0 0 0 0,0 0 0 0 0,0 0 0 0 0,-1-3 0 0 0,-3-7-1423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4400 0 0,'0'0'11115'0'0,"-3"5"-10343"0"0,-11 16 916 0 0,0 0 0 0 0,-34 36 0 0 0,16-20-1244 0 0,24-27-413 0 0,-3 10-12147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94 3920 0 0,'0'0'4588'0'0,"4"0"-3657"0"0,11 3-53 0 0,-11-2 713 0 0,-4-1-1506 0 0,0 0 0 0 0,0 0-1 0 0,-1 1 1 0 0,1-1 0 0 0,0 0-1 0 0,0 0 1 0 0,0 0 0 0 0,-1 0-1 0 0,1 0 1 0 0,0 0 0 0 0,0 1-1 0 0,0-1 1 0 0,0 0 0 0 0,-1 0-1 0 0,1 0 1 0 0,0 1 0 0 0,0-1-1 0 0,0 0 1 0 0,0 0 0 0 0,0 0-1 0 0,0 1 1 0 0,0-1 0 0 0,0 0-1 0 0,0 0 1 0 0,0 1 0 0 0,0-1-1 0 0,0 0 1 0 0,0 0 0 0 0,0 0-1 0 0,0 1 1 0 0,0-1 0 0 0,0 0-1 0 0,0 0 1 0 0,0 1 0 0 0,0-1-1 0 0,0 0 1 0 0,0 0 0 0 0,0 0-1 0 0,0 1 1 0 0,0-1 0 0 0,0 0-1 0 0,0 0 1 0 0,1 0 0 0 0,-1 1-1 0 0,0-1 1 0 0,0 0 0 0 0,0 0-1 0 0,0 0 1 0 0,1 0 0 0 0,-1 1-1 0 0,0-1 1 0 0,0 0-1 0 0,0 0 1 0 0,1 0 0 0 0,-1 0-1 0 0,0 0 1 0 0,0 0 0 0 0,0 0-1 0 0,1 0 1 0 0,-1 0 0 0 0,0 0-1 0 0,1 1 1 0 0,-3 0 80 0 0,-1 0-1 0 0,1 0 1 0 0,0 0 0 0 0,0 0 0 0 0,-1 0-1 0 0,1 0 1 0 0,-1 0 0 0 0,1-1-1 0 0,-3 1 1 0 0,-12-1 52 0 0,0 0 0 0 0,0-1 0 0 0,1 0 0 0 0,-1-2 0 0 0,0 0 0 0 0,-29-9 0 0 0,45 11-223 0 0,-1 0 1 0 0,1 1-1 0 0,-1-1 0 0 0,1 0 1 0 0,-1 0-1 0 0,1 0 1 0 0,0 0-1 0 0,-1 0 0 0 0,1-1 1 0 0,0 1-1 0 0,0 0 0 0 0,0 0 1 0 0,0-1-1 0 0,0 1 1 0 0,0-1-1 0 0,0 1 0 0 0,0-1 1 0 0,1 1-1 0 0,-1-1 0 0 0,1 1 1 0 0,-1-1-1 0 0,1 0 1 0 0,-1 1-1 0 0,1-1 0 0 0,0 0 1 0 0,0 1-1 0 0,0-1 0 0 0,0 0 1 0 0,0 0-1 0 0,0 1 1 0 0,0-1-1 0 0,1-3 0 0 0,1 2-6 0 0,-1 0-1 0 0,0-1 1 0 0,1 1-1 0 0,-1 0 1 0 0,1 0-1 0 0,0 0 1 0 0,0 0-1 0 0,0 0 1 0 0,0 1 0 0 0,0-1-1 0 0,1 1 1 0 0,0-1-1 0 0,-1 1 1 0 0,5-3-1 0 0,-6 4 188 0 0,-1 2-172 0 0,0-1 1 0 0,0 0-1 0 0,1 0 0 0 0,-1 0 1 0 0,0 0-1 0 0,0 0 1 0 0,0 0-1 0 0,1 0 0 0 0,-1 1 1 0 0,0-1-1 0 0,0 0 0 0 0,1 0 1 0 0,-1 0-1 0 0,0 0 1 0 0,0 0-1 0 0,1 0 0 0 0,-1 0 1 0 0,0 0-1 0 0,0 0 0 0 0,1 0 1 0 0,-1 0-1 0 0,0 0 1 0 0,0-1-1 0 0,0 1 0 0 0,1 0 1 0 0,-1 0-1 0 0,0 0 0 0 0,0 0 1 0 0,0 0-1 0 0,1 0 1 0 0,-1 0-1 0 0,0-1 0 0 0,0 1 1 0 0,1 0 16 0 0,-1 0 0 0 0,1-1 0 0 0,-1 1 0 0 0,0 0 0 0 0,1 0 0 0 0,-1-1 0 0 0,0 1 0 0 0,1 0 0 0 0,-1 0 0 0 0,1 0 0 0 0,-1 0 0 0 0,1 0 1 0 0,-1 0-1 0 0,0 0 0 0 0,1 0 0 0 0,-1 0 0 0 0,1 0 0 0 0,-1 0 0 0 0,1 0 0 0 0,-1 0 0 0 0,0 0 0 0 0,1 0 0 0 0,-1 0 0 0 0,1 0 0 0 0,-1 1 0 0 0,0-1 0 0 0,1 0 0 0 0,-1 0 0 0 0,1 1 1 0 0,0-1-1 0 0,1 2 110 0 0,0 0 1 0 0,1 0-1 0 0,-1 0 1 0 0,0 1-1 0 0,0-1 1 0 0,0 0-1 0 0,-1 1 1 0 0,1 0-1 0 0,0-1 1 0 0,-1 1-1 0 0,0 0 1 0 0,2 3-1 0 0,21 108 3660 0 0,-4-10-1554 0 0,-18-99-4359 0 0,3 6 5718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1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3612 0 0,'0'0'8862'0'0,"-8"1"-8050"0"0,-9 1 51 0 0,0 2-1 0 0,1 0 1 0 0,0 0-1 0 0,-1 2 1 0 0,2 0 0 0 0,-1 1-1 0 0,-28 16 1 0 0,34-16-487 0 0,0 0-1 0 0,0 1 1 0 0,0 0-1 0 0,1 0 1 0 0,0 1 0 0 0,1 0-1 0 0,0 1 1 0 0,0 0-1 0 0,1 0 1 0 0,0 1-1 0 0,1-1 1 0 0,-6 14 0 0 0,7-10-123 0 0,0 0 0 0 0,1 0 0 0 0,0 1 0 0 0,1 0 1 0 0,1-1-1 0 0,1 1 0 0 0,0 0 0 0 0,0 0 0 0 0,4 24 1 0 0,-2-28-99 0 0,1 1 0 0 0,1-1 0 0 0,0 1 0 0 0,0-1 0 0 0,1 0 0 0 0,0 0 0 0 0,1-1 0 0 0,1 1 0 0 0,-1-1 0 0 0,2 0 0 0 0,-1 0 0 0 0,14 14 0 0 0,-8-12-75 0 0,1 0 0 0 0,0-1 0 0 0,1 0 0 0 0,0-1 0 0 0,1-1 0 0 0,0 0 0 0 0,1-1 0 0 0,-1 0 0 0 0,1-1 0 0 0,1-1 0 0 0,-1-1 0 0 0,1 0 0 0 0,0-1 0 0 0,0-1 0 0 0,0-1 0 0 0,1 0 0 0 0,28-2 0 0 0,-9-4-4254 0 0,-17-5-7546 0 0,-17-8-1166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 2764 0 0,'2'-1'925'0'0,"47"-11"4210"0"0,22-1-1671 0 0,-26 1 1003 0 0,-93 19-3992 0 0,-57 2 0 0 0,31-6-100 0 0,72-2-348 0 0,-15 0 10 0 0,15-1-47 0 0,0 1 1 0 0,-1-1 0 0 0,1 0 0 0 0,-1 1-1 0 0,1 0 1 0 0,0-1 0 0 0,-1 1-1 0 0,1 0 1 0 0,0 0 0 0 0,0 1 0 0 0,0-1-1 0 0,-4 3 1 0 0,5-3-87 0 0,3-1-1537 0 0,-1 0 1554 0 0,0 0 0 0 0,0 0 0 0 0,-1 1 0 0 0,1-1 0 0 0,0 0 0 0 0,-1 0 0 0 0,1 1-1 0 0,0-1 1 0 0,0 0 0 0 0,-1 1 0 0 0,1-1 0 0 0,0 1 0 0 0,-1-1 0 0 0,1 1 0 0 0,0 0 0 0 0,14 8-3481 0 0,11 0-4030 0 0,-23-8 5451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2824 0 0,'0'0'9346'0'0,"-6"1"-8818"0"0,-31 7 799 0 0,0-2-1 0 0,0-2 1 0 0,-67-1-1 0 0,101-3-1700 0 0,0 0 0 0 0,0 0 0 0 0,0-1-1 0 0,0 1 1 0 0,0-1 0 0 0,0 0-1 0 0,-3-2 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1944 0 0,'0'0'12885'0'0,"2"-5"-12551"0"0,7-18 17 0 0,-6 18-96 0 0,1-14 448 0 0,22-98 1013 0 0,-18 76-1377 0 0,2-20 97 0 0,-7 39-228 0 0,1 0 0 0 0,0 0 0 0 0,2 0 0 0 0,1 1 0 0 0,0 0 0 0 0,16-32 0 0 0,24-19 1102 0 0,-46 71-1224 0 0,5-6 223 0 0,-6 7-286 0 0,0 0 1 0 0,0-1 0 0 0,0 1 0 0 0,1-1-1 0 0,-1 1 1 0 0,0-1 0 0 0,0 1 0 0 0,1-1-1 0 0,-1 1 1 0 0,0 0 0 0 0,1-1 0 0 0,-1 1-1 0 0,0-1 1 0 0,1 1 0 0 0,-1 0 0 0 0,1-1-1 0 0,-1 1 1 0 0,0 0 0 0 0,1 0 0 0 0,-1-1 0 0 0,1 1-1 0 0,-1 0 1 0 0,1 0 0 0 0,-1 0 0 0 0,1 0-1 0 0,-1-1 1 0 0,1 1 0 0 0,-1 0 0 0 0,1 0-1 0 0,-1 0 1 0 0,1 0 0 0 0,-1 0 0 0 0,1 0-1 0 0,-1 0 1 0 0,1 1 0 0 0,-1-1 0 0 0,1 0-1 0 0,0 0 1 0 0,2 2 24 0 0,1 0 0 0 0,-1 0 0 0 0,0 0 0 0 0,0 1-1 0 0,0-1 1 0 0,-1 1 0 0 0,1-1 0 0 0,0 1 0 0 0,-1 0 0 0 0,0 0 0 0 0,0 0 0 0 0,0 0-1 0 0,0 1 1 0 0,2 2 0 0 0,24 55 616 0 0,29 85 0 0 0,8 19-41 0 0,-38-105-280 0 0,-26-58-315 0 0,2 0 97 0 0,1 1 728 0 0,-19-35-26777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3624 0 0,'0'0'10152'0'0,"6"-1"-9642"0"0,10-1-507 0 0,-1 1 0 0 0,1 1-1 0 0,28 3 1 0 0,-38-2-2032 0 0,-1-1 0 0 0,1 0-1 0 0,0 0 1 0 0,9-2-1 0 0,-5 1 60 0 0,-6 1 158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3408 0 0,'0'0'11309'0'0,"-3"5"-10587"0"0,-6 9-121 0 0,-9 14 616 0 0,0 1-1 0 0,-18 44 1 0 0,35-71-2319 0 0,1 10-5978 0 0,6 5-3192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3416 0 0,'2'-16'4177'0'0,"35"-76"2570"0"0,-4 8-4806 0 0,-16 36-959 0 0,-7 19 153 0 0,22-46-1 0 0,-31 74-1034 0 0,34-20 659 0 0,-32 21-704 0 0,0 0 0 0 0,0 0 0 0 0,0 0 0 0 0,0 0 1 0 0,0 0-1 0 0,-1 0 0 0 0,1 1 0 0 0,0-1 1 0 0,0 1-1 0 0,0 0 0 0 0,-1 0 0 0 0,1 0 1 0 0,0 0-1 0 0,-1 1 0 0 0,1-1 0 0 0,-1 1 1 0 0,5 2-1 0 0,-1 1 86 0 0,0 0 1 0 0,-1 1 0 0 0,1 0-1 0 0,-1 0 1 0 0,7 10 0 0 0,12 20 353 0 0,-4-3 55 0 0,2 0 0 0 0,2-2 0 0 0,1-1 0 0 0,48 46 0 0 0,-61-67-478 0 0,-1 0-1 0 0,17 8 0 0 0,-26-16-355 0 0,0 0-927 0 0,5 2 1634 0 0,18-63-22739 0 0,-15 43 20478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229 117 2876 0 0,'0'0'6596'0'0,"-3"2"-5907"0"0,-2 0-412 0 0,1 0 0 0 0,0-1 0 0 0,0 1 0 0 0,-1-1 0 0 0,1 0 0 0 0,-1 0 0 0 0,1 0 0 0 0,-1-1 0 0 0,1 0 0 0 0,-6 0 1 0 0,-14 0 708 0 0,-33-5 0 0 0,49 4-839 0 0,0-1 0 0 0,0 0-1 0 0,0 0 1 0 0,1 0 0 0 0,-1-1 0 0 0,1 0 0 0 0,0 0-1 0 0,-11-7 1 0 0,17 9-137 0 0,0 0 0 0 0,0 0 0 0 0,0 0 0 0 0,0 0 1 0 0,0 0-1 0 0,1 0 0 0 0,-1 0 0 0 0,0 0 0 0 0,1 0 0 0 0,-1-1 0 0 0,1 1 0 0 0,-1 0 0 0 0,1 0 0 0 0,0 0 0 0 0,-1-1 0 0 0,1 1 0 0 0,0 0 1 0 0,0 0-1 0 0,0-1 0 0 0,0 1 0 0 0,0 0 0 0 0,0 0 0 0 0,0-1 0 0 0,0 1 0 0 0,1 0 0 0 0,-1 0 0 0 0,0-1 0 0 0,1 1 0 0 0,-1 0 0 0 0,1 0 1 0 0,-1 0-1 0 0,2-2 0 0 0,1-2 19 0 0,0 0 0 0 0,0 0 0 0 0,1 1 0 0 0,-1 0 1 0 0,1-1-1 0 0,6-4 0 0 0,-9 8 20 0 0,12-11-98 0 0,-13 11 88 0 0,0 1 0 0 0,1-1 1 0 0,-1 1-1 0 0,1 0 0 0 0,-1-1 0 0 0,1 1 0 0 0,-1-1 0 0 0,1 1 0 0 0,-1 0 0 0 0,1-1 0 0 0,0 1 0 0 0,-1 0 0 0 0,1 0 0 0 0,-1-1 0 0 0,1 1 0 0 0,0 0 0 0 0,-1 0 1 0 0,1 0-1 0 0,0 0 0 0 0,-1 0 0 0 0,1 0 0 0 0,-1 0 0 0 0,1 0 0 0 0,0 0 0 0 0,-1 0 0 0 0,1 0 0 0 0,0 0 0 0 0,0 1 0 0 0,9 9 205 0 0,-7-7-15 0 0,-4 4-7 0 0,1 0-1 0 0,-1 1 1 0 0,2-1 0 0 0,0 8-1 0 0,-1-13-164 0 0,1 12 184 0 0,1 0-1 0 0,0 0 0 0 0,1-1 0 0 0,1 1 1 0 0,0-1-1 0 0,11 26 0 0 0,-14-38-437 0 0,3 3-101 0 0,0 0-427 0 0,1-3-2702 0 0,-3-1 3732 0 0,5 0-2606 0 0,-6 0 1705 0 0,0-1-1 0 0,1 1 1 0 0,-1 0 0 0 0,0-1-1 0 0,0 1 1 0 0,0-1 0 0 0,1 1 0 0 0,-1-1-1 0 0,0 1 1 0 0,0-1 0 0 0,0 0 0 0 0,0 0-1 0 0,0 0 1 0 0,0 1 0 0 0,0-1-1 0 0,0 0 1 0 0,-1 0 0 0 0,2-1 0 0 0,7-10-1360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3020 0 0,'0'0'6156'0'0,"-5"-1"-5470"0"0,-3 2-158 0 0,-1 0-1 0 0,1 0 0 0 0,-1 1 0 0 0,1 0 1 0 0,0 0-1 0 0,-1 1 0 0 0,1 0 1 0 0,1 0-1 0 0,-10 6 0 0 0,8-4-256 0 0,1 0-1 0 0,-1 0 1 0 0,1 0-1 0 0,1 1 1 0 0,-1 0-1 0 0,1 1 1 0 0,0 0-1 0 0,0 0 1 0 0,1 1-1 0 0,0-1 0 0 0,0 1 1 0 0,1 1-1 0 0,0-1 1 0 0,1 1-1 0 0,0-1 1 0 0,0 1-1 0 0,0 1 1 0 0,1-1-1 0 0,1 0 1 0 0,0 1-1 0 0,0 0 1 0 0,1-1-1 0 0,0 1 0 0 0,0 0 1 0 0,2 11-1 0 0,0-2 116 0 0,2 1-1 0 0,8 33 1 0 0,-8-42-256 0 0,1 0-1 0 0,0 0 1 0 0,0-1 0 0 0,1 1 0 0 0,0-1 0 0 0,11 15 0 0 0,-12-21-52 0 0,0 1-1 0 0,0-1 1 0 0,0 0 0 0 0,0 0-1 0 0,1-1 1 0 0,0 1 0 0 0,0-1-1 0 0,9 4 1 0 0,-5-3-780 0 0,1 0 0 0 0,0-1-1 0 0,0 0 1 0 0,14 2 0 0 0,45 0-6736 0 0,-5-7-3645 0 0,-45 0 9123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156 120 4112 0 0,'0'0'9487'0'0,"-7"-1"-8892"0"0,-105-10 3373 0 0,111 11-3957 0 0,0 0 19 0 0,-1-1-1 0 0,0 1 1 0 0,1 0 0 0 0,-1-1 0 0 0,0 1-1 0 0,1-1 1 0 0,-1 1 0 0 0,1-1 0 0 0,-1 0-1 0 0,1 0 1 0 0,-1 0 0 0 0,1 0-1 0 0,0 0 1 0 0,-1 0 0 0 0,1 0 0 0 0,0 0-1 0 0,0 0 1 0 0,0-1 0 0 0,0 1 0 0 0,0 0-1 0 0,0-1 1 0 0,0 1 0 0 0,0-1-1 0 0,0 1 1 0 0,1-1 0 0 0,-1 1 0 0 0,1-1-1 0 0,-1 1 1 0 0,1-1 0 0 0,0 0 0 0 0,-1 1-1 0 0,1-1 1 0 0,0-2 0 0 0,1-1 3 0 0,0 1-1 0 0,0 0 1 0 0,1-1 0 0 0,-1 1 0 0 0,1 0-1 0 0,0 0 1 0 0,0 0 0 0 0,0 1 0 0 0,1-1-1 0 0,-1 0 1 0 0,1 1 0 0 0,0-1 0 0 0,0 1-1 0 0,4-3 1 0 0,-7 5 81 0 0,1 1 1 0 0,0-1-1 0 0,0 0 0 0 0,0 1 0 0 0,0-1 0 0 0,1 1 1 0 0,-1-1-1 0 0,0 1 0 0 0,0 0 0 0 0,0-1 0 0 0,0 1 1 0 0,0 0-1 0 0,1 0 0 0 0,-1 0 0 0 0,0 0 1 0 0,0 0-1 0 0,2 0 0 0 0,-2 0-33 0 0,1 1 0 0 0,-1-1 0 0 0,0 1 0 0 0,0 0 0 0 0,0-1 0 0 0,0 1 0 0 0,0 0 0 0 0,0 0 0 0 0,0 0 0 0 0,0 0 0 0 0,0 0 0 0 0,0 0 0 0 0,-1 0 0 0 0,1 0 1 0 0,0 0-1 0 0,0 0 0 0 0,-1 0 0 0 0,1 1 0 0 0,-1-1 0 0 0,0 0 0 0 0,1 0 0 0 0,-1 3 0 0 0,19 74 2379 0 0,-12-46-1832 0 0,16 47 0 0 0,-16-68-559 0 0,10-3-13012 0 0,-11-7 10316 0 0,2-10-4031 0 0,-1 2 3610 0 0,4-6 1176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4216 0 0,'2'-2'3259'0'0,"8"-8"1543"0"0,-10 10-4540 0 0,0 0 0 0 0,0 0 0 0 0,1 0 0 0 0,-1 0 0 0 0,0 0 0 0 0,1-1 0 0 0,-1 1 0 0 0,0 0 0 0 0,1 0 0 0 0,-1 0 0 0 0,1 0 0 0 0,-1 0 0 0 0,0 0 0 0 0,1 0 0 0 0,-1 0 0 0 0,0 0 0 0 0,1 0 0 0 0,-1 0 0 0 0,0 0-1 0 0,1 0 1 0 0,-1 1 0 0 0,0-1 0 0 0,1 0 0 0 0,-1 0 0 0 0,0 0 0 0 0,1 0 0 0 0,0 1 0 0 0,2 7 329 0 0,0 0 0 0 0,-1 0 0 0 0,1 0 0 0 0,-1 1-1 0 0,-1-1 1 0 0,1 10 0 0 0,1 61 1544 0 0,2 8-563 0 0,1-26-777 0 0,5 24 270 0 0,-6-25-244 0 0,-5-58-650 0 0,0 0-183 0 0,-1 5 114 0 0,1-7-121 0 0,-1 0 0 0 0,1 0 0 0 0,0 0 0 0 0,0 0 1 0 0,0 0-1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0,-12-65-861 0 0,3-1-1 0 0,0-82 1 0 0,8 118 750 0 0,0 11 22 0 0,1 0 0 0 0,1 0-1 0 0,0 0 1 0 0,2 0 0 0 0,0 0 0 0 0,5-18 0 0 0,-7 34 106 0 0,1-1 1 0 0,-1 1 0 0 0,0 0 0 0 0,1 0-1 0 0,0 0 1 0 0,0 0 0 0 0,0 0 0 0 0,0 1-1 0 0,0-1 1 0 0,0 1 0 0 0,1-1 0 0 0,3-3-1 0 0,-4 5 3 0 0,1 0 0 0 0,-1 0-1 0 0,0 0 1 0 0,0 0-1 0 0,0 0 1 0 0,0 1-1 0 0,1-1 1 0 0,-1 1 0 0 0,0-1-1 0 0,1 1 1 0 0,-1 0-1 0 0,0 0 1 0 0,1 0-1 0 0,-1 0 1 0 0,0 0 0 0 0,4 1-1 0 0,2 0 18 0 0,0 1 0 0 0,0 0 0 0 0,0 1 0 0 0,0 0-1 0 0,0 0 1 0 0,0 0 0 0 0,7 6 0 0 0,-10-6 3 0 0,0 1 0 0 0,0 0 0 0 0,-1 0 1 0 0,0 0-1 0 0,0 1 0 0 0,0-1 0 0 0,6 11 0 0 0,0 1 56 0 0,-1 1 0 0 0,0 0 0 0 0,-2 0 0 0 0,9 27 0 0 0,-16-43-68 0 0,1 1 0 0 0,-1-1 0 0 0,0 0 0 0 0,1 1 0 0 0,-1-1-1 0 0,0 0 1 0 0,0 1 0 0 0,0-1 0 0 0,0 1 0 0 0,0-1-1 0 0,-1 0 1 0 0,1 1 0 0 0,0-1 0 0 0,0 0 0 0 0,-1 1-1 0 0,1-1 1 0 0,-1 0 0 0 0,1 0 0 0 0,-1 1 0 0 0,0-1 0 0 0,0 0-1 0 0,1 0 1 0 0,-1 0 0 0 0,0 0 0 0 0,0 0 0 0 0,-1 1-1 0 0,-3 1 29 0 0,1 0 0 0 0,-1 0 0 0 0,0 0-1 0 0,0-1 1 0 0,-7 3 0 0 0,8-3-14 0 0,0-1 0 0 0,0 1 1 0 0,0 0-1 0 0,1 0 0 0 0,-1 0 1 0 0,-4 4-1 0 0,12-4-52 0 0,14 7-24 0 0,32 12 1 0 0,-33-15 28 0 0,0 1 0 0 0,-1 0 0 0 0,30 19 0 0 0,-40-22 14 0 0,38 32 123 0 0,-41-33-63 0 0,0 1 0 0 0,0-1 0 0 0,-1 0 0 0 0,0 1 0 0 0,1-1 0 0 0,-1 1 0 0 0,0 0 0 0 0,-1-1 0 0 0,1 1 0 0 0,-1 0 0 0 0,2 5 0 0 0,-3-7-22 0 0,0 0 1 0 0,0 0 0 0 0,0-1 0 0 0,0 1-1 0 0,0 0 1 0 0,0 0 0 0 0,-1-1 0 0 0,1 1-1 0 0,-1 0 1 0 0,1 0 0 0 0,-1-1 0 0 0,0 1 0 0 0,1 0-1 0 0,-1-1 1 0 0,0 1 0 0 0,0-1 0 0 0,0 1-1 0 0,0-1 1 0 0,0 0 0 0 0,-3 3 0 0 0,-1 0 57 0 0,0 0 0 0 0,0 0 1 0 0,0 0-1 0 0,-7 3 1 0 0,3-3-126 0 0,1 0 0 0 0,0-1 0 0 0,-1 0 0 0 0,0 0 0 0 0,0-1 0 0 0,0 0 0 0 0,-12 1 0 0 0,12-3-739 0 0,1 1-1 0 0,-1-2 0 0 0,1 1 1 0 0,-12-3-1 0 0,18 3-662 0 0,-8-6-1848 0 0,2 3-706 0 0,3-28-9222 0 0,5 29 11275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4156 0 0,'0'0'11939'0'0,"2"5"-11286"0"0,3 9 2 0 0,0 1 0 0 0,-2 0 1 0 0,0 0-1 0 0,0 0 0 0 0,-1 0 0 0 0,-1 16 0 0 0,-6 97 1635 0 0,-3-76-1636 0 0,4-33-354 0 0,2 1 1 0 0,-1 19 0 0 0,4-32 120 0 0,1-6-195 0 0,5-14-185 0 0,-5 7-90 0 0,-1 0-1 0 0,1 0 0 0 0,-1 0 0 0 0,0 0 0 0 0,0-1 0 0 0,-1-6 1 0 0,-7-65-631 0 0,-2-58-306 0 0,10 107 920 0 0,-1 23 43 0 0,1 0 0 0 0,0 1 0 0 0,0-1 0 0 0,0 1 0 0 0,0 0 0 0 0,1-1 0 0 0,0 1 0 0 0,0 0 0 0 0,1 0 0 0 0,-1 0 0 0 0,1 0 0 0 0,0 0 0 0 0,0 1 1 0 0,1-1-1 0 0,-1 1 0 0 0,1 0 0 0 0,0 0 0 0 0,0 0 0 0 0,1 0 0 0 0,-1 1 0 0 0,1 0 0 0 0,-1 0 0 0 0,1 0 0 0 0,0 0 0 0 0,6-1 0 0 0,-5 2 20 0 0,0 0 0 0 0,-1 0-1 0 0,1 1 1 0 0,0 0-1 0 0,0 1 1 0 0,10-1-1 0 0,-12 1 9 0 0,1 1 0 0 0,0 0 0 0 0,0 0 0 0 0,-1 0 0 0 0,1 0 0 0 0,0 1 0 0 0,-1 0 0 0 0,1-1 0 0 0,-1 2 0 0 0,0-1 0 0 0,0 0 0 0 0,0 1 0 0 0,0 0 0 0 0,0 0 0 0 0,-1 0 0 0 0,1 1 0 0 0,-1-1 0 0 0,0 1 0 0 0,0 0 0 0 0,0-1 0 0 0,0 1 0 0 0,-1 1 0 0 0,1-1 0 0 0,-1 0 0 0 0,0 1 0 0 0,2 7 0 0 0,-4-11 9 0 0,1 0-1 0 0,-1 1 1 0 0,0-1-1 0 0,0 0 1 0 0,0 0-1 0 0,0 0 1 0 0,0 0-1 0 0,0 0 1 0 0,0 0-1 0 0,0 0 1 0 0,0 0-1 0 0,0 1 1 0 0,-1-1-1 0 0,1 0 1 0 0,0 0-1 0 0,-1 0 1 0 0,1 0-1 0 0,-1 0 1 0 0,1 0-1 0 0,-1 0 1 0 0,0 0-1 0 0,1-1 1 0 0,-1 1-1 0 0,0 0 1 0 0,-1 1-1 0 0,0 1 12 0 0,-1 1-1 0 0,0-1 0 0 0,0 0 0 0 0,0 0 0 0 0,0 0 0 0 0,-1 0 1 0 0,1-1-1 0 0,-1 1 0 0 0,0-1 0 0 0,1 0 0 0 0,-1 0 0 0 0,-8 3 1 0 0,-7 2 67 0 0,-9 3 68 0 0,24-10-149 0 0,2 1-11 0 0,10-1-135 0 0,17 1 61 0 0,-1 2-1 0 0,0 1 1 0 0,-1 1 0 0 0,33 10-1 0 0,-44-10 83 0 0,0 0 0 0 0,-1 1 0 0 0,1 0 0 0 0,-1 1 0 0 0,-1 0 0 0 0,1 1 0 0 0,-1 0 0 0 0,-1 0 0 0 0,1 1 0 0 0,-1 1 0 0 0,-1-1 0 0 0,0 2 0 0 0,0-1 0 0 0,12 23 0 0 0,-19-30 44 0 0,1 1 1 0 0,0 0 0 0 0,-1 0 0 0 0,1 0 0 0 0,-1 0-1 0 0,0 0 1 0 0,0 0 0 0 0,-1 0 0 0 0,1 0 0 0 0,-1 0-1 0 0,0 0 1 0 0,0 1 0 0 0,-1-1 0 0 0,1 0 0 0 0,-1 0-1 0 0,0 0 1 0 0,0 0 0 0 0,0 0 0 0 0,0 0 0 0 0,-1 0 0 0 0,0 0-1 0 0,1-1 1 0 0,-2 1 0 0 0,1 0 0 0 0,0-1 0 0 0,-1 0-1 0 0,1 1 1 0 0,-6 3 0 0 0,1 0 24 0 0,-1-1 0 0 0,0 1 0 0 0,0-2-1 0 0,0 1 1 0 0,-1-1 0 0 0,0-1 0 0 0,0 1 0 0 0,0-2 0 0 0,-1 1 0 0 0,-18 3-1 0 0,-24-1-316 0 0,42-6-811 0 0,-1-1 1 0 0,0 0-1 0 0,-11-2 1 0 0,16 1-187 0 0,0 1 1 0 0,-1-1-1 0 0,1 0 0 0 0,0 0 1 0 0,0-1-1 0 0,0 0 0 0 0,0 0 1 0 0,1 0-1 0 0,-1-1 0 0 0,1 0 1 0 0,0 0-1 0 0,0 0 1 0 0,0-1-1 0 0,-5-5 0 0 0,4-1-755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4676 0 0,'0'0'4975'0'0,"-4"4"-3922"0"0,-57 63 6520 0 0,13-13-4915 0 0,-3-5-8354 0 0,33-38-456 0 0,-16 0 1110 0 0,24-7 3392 0 0,-8 1-257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68 2600 0 0,'0'0'1622'0'0,"-2"-3"-852"0"0,1 0-1213 0 0,-14-25 14216 0 0,7 47-13590 0 0,6-15 4 0 0,2-1 11 0 0,1 37 474 0 0,-1-37-592 0 0,0 0-26 0 0,0 9 12 0 0,0-9-14 0 0,1 0 29 0 0,0 0-51 0 0,-1 0 3 0 0,0 0 0 0 0,1 0 0 0 0,0-1-1 0 0,0 1 1 0 0,-1 0 0 0 0,2-1 0 0 0,-1 1-1 0 0,3 4 1 0 0,-2-4-17 0 0,1 0 1 0 0,0 0-1 0 0,0-1 1 0 0,1 1-1 0 0,-1 0 1 0 0,1-1-1 0 0,-1 0 1 0 0,1 0-1 0 0,5 2 1 0 0,-1-1-7 0 0,0 0 0 0 0,0-1 0 0 0,0 0 1 0 0,1-1-1 0 0,-1 0 0 0 0,0 0 1 0 0,1-1-1 0 0,-1 0 0 0 0,14-1 0 0 0,-10 0 31 0 0,8 0 24 0 0,-1-1 1 0 0,32-8-1 0 0,-39 7-75 0 0,1 1-1 0 0,0 0 1 0 0,21-1-1 0 0,-32 4 23 0 0,6 3-24 0 0,-4-2 28 0 0,-1 0 0 0 0,1 1 0 0 0,-1-1 1 0 0,0 0-1 0 0,0 1 0 0 0,0 0 0 0 0,0 0 0 0 0,4 5 0 0 0,14 13 13 0 0,-19-20-32 0 0,22 8-22 0 0,-22-8 34 0 0,2-2-2 0 0,0 1-5 0 0,0-1 0 0 0,0 0 1 0 0,0 0-1 0 0,0 0 0 0 0,0-1 0 0 0,0 1 0 0 0,4-3 1 0 0,24-11 38 0 0,-19 11-40 0 0,-1 0 0 0 0,1 0 0 0 0,0 1 0 0 0,1 1 0 0 0,-1 0 0 0 0,20 0-1 0 0,87 6-69 0 0,-6 1 8 0 0,-98-6 122 0 0,1 0 0 0 0,-1-1 0 0 0,1-1 0 0 0,-1 0 0 0 0,19-7 0 0 0,-27 7-19 0 0,-1 0-1 0 0,0-1 1 0 0,0 1-1 0 0,0-1 0 0 0,0-1 1 0 0,-1 1-1 0 0,1-1 1 0 0,-1 0-1 0 0,0-1 1 0 0,-1 1-1 0 0,1-1 1 0 0,8-13-1 0 0,-9 10-28 0 0,1 1 5 0 0,-1 0-1 0 0,0-1 1 0 0,-1 0 0 0 0,0 0 0 0 0,0 0 0 0 0,-1 0 0 0 0,3-11 0 0 0,-2 5-1975 0 0,-14 39-11157 0 0,0-13 12780 0 0,-15 7-4023 0 0,7-7 2463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3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1912 0 0,'0'0'6943'0'0,"7"2"-6354"0"0,-3-1-575 0 0,2 0 345 0 0,1 0 1 0 0,-1 1-1 0 0,0 0 0 0 0,0 0 1 0 0,0 1-1 0 0,10 5 1 0 0,8 8 54 0 0,1-2 0 0 0,1 0 0 0 0,0-1 0 0 0,1-2 0 0 0,0-1 0 0 0,0-1 0 0 0,1-1 1 0 0,1-2-1 0 0,-1-1 0 0 0,54 3 0 0 0,24-5-232 0 0,-1-4 0 0 0,196-30 1 0 0,-264 23-70 0 0,0-3 1 0 0,-2-1-1 0 0,1-1 1 0 0,36-21 0 0 0,-8 7-24 0 0,-30 12 331 0 0,52-29 0 0 0,-79 39-273 0 0,-1 0-1 0 0,1 0 1 0 0,9-10-1 0 0,-9 8-70 0 0,-6 6-24 0 0,11-12 524 0 0,-5 6-1182 0 0,-14 24-5224 0 0,-21 28-5593 0 0,22-34 9497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3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3672 0 0,'0'0'6679'0'0,"0"4"-5950"0"0,2 0-344 0 0,-1 0-1 0 0,1 0 0 0 0,0 0 0 0 0,0 0 0 0 0,0 0 0 0 0,0 0 1 0 0,1 0-1 0 0,-1-1 0 0 0,4 4 0 0 0,11 10 167 0 0,0-1 0 0 0,1-1 1 0 0,1 0-1 0 0,0-2 0 0 0,1 0 0 0 0,0-1 1 0 0,44 18-1 0 0,-13-11-202 0 0,1-1 0 0 0,71 13 0 0 0,-58-18-177 0 0,128 8 0 0 0,-150-19-138 0 0,-1-3 0 0 0,0-1-1 0 0,1-3 1 0 0,48-10-1 0 0,-65 9 10 0 0,-1 0 0 0 0,1-2 1 0 0,-1-1-1 0 0,0-1 0 0 0,-1-1 0 0 0,0-1 0 0 0,43-30 0 0 0,-20 8-20 0 0,-32 24-32 0 0,0 0 0 0 0,0-2 1 0 0,-1 0-1 0 0,-1 0 0 0 0,0-1 0 0 0,12-17 0 0 0,5-6-57 0 0,-15 19 92 0 0,-1-1 1 0 0,-1 0 0 0 0,12-22-1 0 0,-18 21-51 0 0,-7 19 27 0 0,1 0-1 0 0,-1-1 1 0 0,0 1 0 0 0,0-1 0 0 0,1 1 0 0 0,-1-1 0 0 0,0 1 0 0 0,0 0-1 0 0,0-1 1 0 0,0 1 0 0 0,0-1 0 0 0,1 1 0 0 0,-1-1 0 0 0,0 1 0 0 0,0-1-1 0 0,0 1 1 0 0,0-1 0 0 0,0 1 0 0 0,-1-1 0 0 0,1 1 0 0 0,0 0 0 0 0,0-1-1 0 0,0 1 1 0 0,0-1 0 0 0,0 1 0 0 0,-1-1 0 0 0,1 1 0 0 0,0 0 0 0 0,0-1 0 0 0,-1 1-1 0 0,1-1 1 0 0,-20 5 2 0 0,15-3-28 0 0,-10 6-12 0 0,-62 35 130 0 0,186-78-122 0 0,-107 34 7 0 0,28-6-28 0 0,-28 8 103 0 0,0 0-35 0 0,0 1 0 0 0,1 0 0 0 0,-1-1 0 0 0,1 1-1 0 0,-1 0 1 0 0,0 0 0 0 0,0 0 0 0 0,0 1 0 0 0,0-1-1 0 0,0 0 1 0 0,0 1 0 0 0,0 0 0 0 0,0-1 0 0 0,0 1 0 0 0,0 0-1 0 0,-1 0 1 0 0,1 0 0 0 0,1 4 0 0 0,5 6 198 0 0,-1 0 0 0 0,6 17 1 0 0,-5-12-50 0 0,13 42 496 0 0,-20-57-582 0 0,3 14 136 0 0,-4-12-751 0 0,1 11 1311 0 0,2-5-7999 0 0,-23-3-6229 0 0,-1-3 11441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3020 0 0,'0'0'8236'0'0,"3"0"-7744"0"0,4 3 46 0 0,0 0 0 0 0,0 0 0 0 0,0 0 0 0 0,0 1-1 0 0,-1 0 1 0 0,1 0 0 0 0,9 9 0 0 0,16 10 245 0 0,27 13 220 0 0,-23-13-342 0 0,69 32 0 0 0,-73-43-503 0 0,1-1 1 0 0,56 10-1 0 0,71 3-19 0 0,-75-13-16 0 0,16 1-30 0 0,1-5-1 0 0,0-4 1 0 0,0-4 0 0 0,0-5 0 0 0,131-25 0 0 0,-185 21-93 0 0,0-2 0 0 0,0-3 0 0 0,-2-1 0 0 0,1-2 1 0 0,-2-3-1 0 0,-1-1 0 0 0,-1-2 0 0 0,75-56 1 0 0,-107 71-3 0 0,116-96-167 0 0,-110 89 144 0 0,-1-1 0 0 0,-1 0 0 0 0,-1-1-1 0 0,0-1 1 0 0,13-25 0 0 0,-19 28 28 0 0,35-58 19 0 0,-42 73-36 0 0,2-5 17 0 0,-3 7-4 0 0,0-1 0 0 0,0 0 0 0 0,0 0 0 0 0,0 0 1 0 0,-1 0-1 0 0,1 0 0 0 0,0 0 0 0 0,0 0 0 0 0,0 0 0 0 0,0 0 0 0 0,0 0 0 0 0,0 0 1 0 0,0 0-1 0 0,0 0 0 0 0,0 0 0 0 0,-1 0 0 0 0,1 0 0 0 0,0 0 0 0 0,0 0 0 0 0,0 0 0 0 0,0 0 1 0 0,0 0-1 0 0,0 0 0 0 0,0 0 0 0 0,0 0 0 0 0,0 0 0 0 0,0 0 0 0 0,-1 0 0 0 0,1 0 0 0 0,0 0 1 0 0,0 0-1 0 0,0 0 0 0 0,0-1 0 0 0,0 1 0 0 0,0 0 0 0 0,0 0 0 0 0,0 0 0 0 0,0 0 0 0 0,0 0 1 0 0,0 0-1 0 0,0 0 0 0 0,0 0 0 0 0,0 0 0 0 0,0 0 0 0 0,0 0 0 0 0,0-1 0 0 0,0 1 0 0 0,0 0 1 0 0,0 0-1 0 0,0 0 0 0 0,0 0 0 0 0,0 0 0 0 0,0 0 0 0 0,0 0 0 0 0,0 0 0 0 0,0 0 1 0 0,0 0-1 0 0,0-1 0 0 0,0 1 0 0 0,0 0 0 0 0,0 0 0 0 0,0 0 0 0 0,-15 10-4 0 0,1 1 0 0 0,0 0 0 0 0,-15 16 0 0 0,11-11 3 0 0,25-24 13 0 0,46-41-38 0 0,-46 43-9 0 0,0 0 1 0 0,1 1-1 0 0,14-9 0 0 0,-20 13 18 0 0,29 4 240 0 0,-28-2-192 0 0,1 3 37 0 0,-1-1 1 0 0,0 1-1 0 0,0 1 0 0 0,0-1 1 0 0,-1 0-1 0 0,1 1 0 0 0,-1-1 1 0 0,0 1-1 0 0,1 6 0 0 0,14 49 1121 0 0,-16-59-1096 0 0,2 13 2163 0 0,-2-8-3717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131 103 3540 0 0,'0'0'7311'0'0,"-8"0"-6672"0"0,-23 0-46 0 0,24 0-38 0 0,4 0-41 0 0,-22-3 823 0 0,23 3-1001 0 0,-1 0-10 0 0,-24-2 672 0 0,24 1-747 0 0,-12-2 457 0 0,10-1-690 0 0,4 3 49 0 0,6-18-101 0 0,14-2 22 0 0,-14 15 3 0 0,-4 4 17 0 0,1 1 0 0 0,-1-1 0 0 0,0 1 0 0 0,1 0 0 0 0,-1 0 0 0 0,1-1 0 0 0,0 1-1 0 0,-1 0 1 0 0,1 1 0 0 0,0-1 0 0 0,0 0 0 0 0,2 0 0 0 0,32-21 701 0 0,-34 21-172 0 0,-2 1-450 0 0,0-1 0 0 0,1 1-1 0 0,-1 0 1 0 0,0-1 0 0 0,1 1 0 0 0,-1 0-1 0 0,0-1 1 0 0,1 1 0 0 0,-1 0-1 0 0,1 0 1 0 0,-1-1 0 0 0,0 1 0 0 0,1 0-1 0 0,-1 0 1 0 0,1 0 0 0 0,-1 0 0 0 0,1 0-1 0 0,-1-1 1 0 0,1 1 0 0 0,-1 0 0 0 0,1 0-1 0 0,-1 0 1 0 0,1 0 0 0 0,-1 0 0 0 0,1 1-1 0 0,-1-1 1 0 0,2 0 0 0 0,13 6 80 0 0,-11-4 18 0 0,2 43 1481 0 0,-5-31-1315 0 0,0 16 434 0 0,2-1-1 0 0,11 48 0 0 0,-14-75-724 0 0,-14-35-24890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3092 0 0,'0'0'2168'0'0,"3"-1"-1195"0"0,21 1 4128 0 0,-39 4-33 0 0,-17 2-1907 0 0,3-3-3787 0 0,-15 4 1431 0 0,41-7-671 0 0,-13 4 393 0 0,11-2-499 0 0,5-2-20 0 0,0 0 0 0 0,0 0 0 0 0,0 0 0 0 0,0 0 1 0 0,0 0-1 0 0,0 0 0 0 0,0 0 0 0 0,-1 0 0 0 0,1 0 0 0 0,0 1 0 0 0,0-1 0 0 0,0 0 0 0 0,0 0 1 0 0,0 0-1 0 0,0 0 0 0 0,0 0 0 0 0,0 0 0 0 0,0 1 0 0 0,0-1 0 0 0,0 0 0 0 0,0 0 1 0 0,0 0-1 0 0,0 0 0 0 0,-1 0 0 0 0,1 0 0 0 0,0 1 0 0 0,0-1 0 0 0,1 0 0 0 0,-1 0 0 0 0,0 0 1 0 0,0 0-1 0 0,0 0 0 0 0,0 1 0 0 0,0-1 0 0 0,0 0 0 0 0,0 0 0 0 0,0 0 0 0 0,0 0 0 0 0,0 0 1 0 0,0 1-1 0 0,0-1 0 0 0,0 0 0 0 0,0 0 0 0 0,0 0 0 0 0,1 0 0 0 0,-1 0 0 0 0,0 0 1 0 0,0 0-1 0 0,0 0 0 0 0,0 0 0 0 0,0 1 0 0 0,0-1 0 0 0,1 0 0 0 0,90 46 155 0 0,-54-27-45 0 0,-5-3-62 0 0,32 21 0 0 0,-63-37-34 0 0,-1 1 0 0 0,1-1-1 0 0,0 1 1 0 0,0-1 0 0 0,-1 1 0 0 0,1-1 0 0 0,0 1 0 0 0,-1 0-1 0 0,1-1 1 0 0,0 1 0 0 0,-1 0 0 0 0,1 0 0 0 0,-1-1 0 0 0,1 1 0 0 0,-1 0-1 0 0,0 0 1 0 0,1 0 0 0 0,-1-1 0 0 0,0 1 0 0 0,1 0 0 0 0,-1 0-1 0 0,0 0 1 0 0,0 0 0 0 0,0 0 0 0 0,0 0 0 0 0,0 0 0 0 0,0 0-1 0 0,0 0 1 0 0,0-1 0 0 0,0 1 0 0 0,0 0 0 0 0,-1 0 0 0 0,1 0-1 0 0,0 0 1 0 0,-1 0 0 0 0,1 0 0 0 0,0-1 0 0 0,-1 1 0 0 0,1 0-1 0 0,-1 0 1 0 0,0 0 0 0 0,0 1-16 0 0,-1 2 29 0 0,-42 9 358 0 0,8-6-303 0 0,-17-2-24 0 0,15 1 651 0 0,9-1-4075 0 0,9-3-9639 0 0,9-4 9254 0 0,8 1 3059 0 0,0 1-1276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2876 0 0,'0'10'529'0'0,"4"11"9002"0"0,0-15-6693 0 0,3 1-2342 0 0,-2-8 2848 0 0,-2-2-3271 0 0,0 1 0 0 0,-1-1 0 0 0,1 0 0 0 0,-1 0 0 0 0,1 0 1 0 0,-1-1-1 0 0,0 1 0 0 0,-1 0 0 0 0,1-1 0 0 0,0 1 0 0 0,0-5 0 0 0,11-43 389 0 0,58-233 716 0 0,-58 228-836 0 0,-8 33-111 0 0,0 1 1 0 0,2-1 0 0 0,14-31-1 0 0,-19 50-155 0 0,0 0 0 0 0,-1 0-1 0 0,2 1 1 0 0,-1-1-1 0 0,0 1 1 0 0,1 0-1 0 0,0 0 1 0 0,-1 0-1 0 0,5-3 1 0 0,-6 5 89 0 0,4-2 68 0 0,-5 2-207 0 0,0 1 0 0 0,0 0 1 0 0,1 0-1 0 0,-1-1 0 0 0,0 1 1 0 0,0 0-1 0 0,0 0 1 0 0,1-1-1 0 0,-1 1 0 0 0,0 0 1 0 0,1 0-1 0 0,-1 0 1 0 0,0 0-1 0 0,0-1 0 0 0,1 1 1 0 0,-1 0-1 0 0,0 0 0 0 0,1 0 1 0 0,-1 0-1 0 0,0 0 1 0 0,1 0-1 0 0,-1 0 0 0 0,0 0 1 0 0,1 0-1 0 0,-1 0 0 0 0,0 0 1 0 0,1 0-1 0 0,-1 0 1 0 0,0 0-1 0 0,0 0 0 0 0,1 0 1 0 0,-1 1-1 0 0,0-1 1 0 0,1 0-1 0 0,-1 0 0 0 0,0 0 1 0 0,1 1-1 0 0,6 2 96 0 0,-1 1-1 0 0,1 0 1 0 0,-1 0 0 0 0,0 1 0 0 0,0-1-1 0 0,10 12 1 0 0,32 40 510 0 0,-31-36-414 0 0,7 9 110 0 0,12 13 109 0 0,-1 1-1 0 0,-3 1 0 0 0,33 61 1 0 0,-21-19 71 0 0,-44-84-496 0 0,3 0-1320 0 0,3 6 4153 0 0,-5-2-5273 0 0,-96-36-23431 0 0,75 24 23822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3212 0 0,'0'0'7344'0'0,"6"-1"-6579"0"0,66-8 1621 0 0,35-5-3172 0 0,-38 0-9093 0 0,-56 10 7921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3500 0 0,'0'0'10464'0'0,"-2"6"-9792"0"0,-6 11 282 0 0,-1-1 0 0 0,0 0 0 0 0,-2 0 0 0 0,-23 27 0 0 0,29-37-869 0 0,1 1 0 0 0,-1-1 0 0 0,1 1 1 0 0,0-1-1 0 0,-5 15 0 0 0,8-19-959 0 0,0 18-14131 0 0,1-16 14763 0 0,0-2-1826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152 185 3244 0 0,'0'0'11853'0'0,"-7"-1"-11423"0"0,-13-1 297 0 0,-1 0 0 0 0,0-2-1 0 0,-35-11 1 0 0,54 14-708 0 0,0 0 0 0 0,1 0 0 0 0,-1 0 0 0 0,0 0 0 0 0,1 0 1 0 0,-1 0-1 0 0,1-1 0 0 0,0 1 0 0 0,-1 0 0 0 0,1-1 0 0 0,0 1 0 0 0,0-1 1 0 0,0 0-1 0 0,0 1 0 0 0,0-1 0 0 0,0 0 0 0 0,1 1 0 0 0,-1-1 0 0 0,0 0 1 0 0,1 0-1 0 0,-1 0 0 0 0,1 0 0 0 0,0 1 0 0 0,0-1 0 0 0,0 0 0 0 0,0 0 1 0 0,0 0-1 0 0,0 0 0 0 0,0 0 0 0 0,1-3 0 0 0,1-4-32 0 0,1 1-1 0 0,0-1 1 0 0,0 1-1 0 0,9-15 1 0 0,-7 13 107 0 0,-2 2-71 0 0,-1 4 136 0 0,0 0 1 0 0,0-1-1 0 0,1 1 0 0 0,-1 0 1 0 0,8-8 1592 0 0,-8 16-1406 0 0,5 15 518 0 0,-1 0 0 0 0,5 27 0 0 0,3 9 319 0 0,-12-48-1095 0 0,0 0 1 0 0,1 0-1 0 0,0 0 0 0 0,0 0 1 0 0,0-1-1 0 0,1 1 0 0 0,0-1 1 0 0,1 0-1 0 0,9 10 0 0 0,-13-15-290 0 0,8 3-177 0 0,8-53-23190 0 0,-16 37 21661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 3488 0 0,'3'-6'11669'0'0,"-12"6"-11327"0"0,1 1 1 0 0,0-1 0 0 0,0 2 0 0 0,0-1-1 0 0,0 1 1 0 0,0 0 0 0 0,1 0 0 0 0,-1 1 0 0 0,0 0-1 0 0,1 0 1 0 0,-10 7 0 0 0,10-5-173 0 0,1 1 0 0 0,-1-1 0 0 0,1 1 0 0 0,1 0 0 0 0,-1 1 0 0 0,1-1 0 0 0,0 1 0 0 0,0 0 0 0 0,1 1 0 0 0,0-1 1 0 0,1 1-1 0 0,-1 0 0 0 0,1 0 0 0 0,1 0 0 0 0,-1 0 0 0 0,2 0 0 0 0,-1 0 0 0 0,1 1 0 0 0,0-1 0 0 0,1 1 0 0 0,0-1 0 0 0,0 0 0 0 0,0 1 0 0 0,2-1 1 0 0,-1 1-1 0 0,1-1 0 0 0,0 0 0 0 0,0 0 0 0 0,1 0 0 0 0,0 0 0 0 0,1 0 0 0 0,0-1 0 0 0,0 1 0 0 0,0-1 0 0 0,9 10 0 0 0,-5-7-168 0 0,1 0 0 0 0,-1-1-1 0 0,2 0 1 0 0,-1 0 0 0 0,1-1 0 0 0,1-1-1 0 0,-1 0 1 0 0,1 0 0 0 0,0-1 0 0 0,1 0-1 0 0,0-1 1 0 0,0 0 0 0 0,0-1-1 0 0,19 5 1 0 0,15-4-3884 0 0,1-8-3542 0 0,28-9-3095 0 0,-57 9 8490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89 3172 0 0,'1'0'96'0'0,"-1"0"1"0"0,0 0-1 0 0,0 0 0 0 0,0 0 0 0 0,1 0 0 0 0,-1 0 0 0 0,0 0 0 0 0,0 0 0 0 0,1 0 1 0 0,-1 0-1 0 0,0 0 0 0 0,0 0 0 0 0,0 0 0 0 0,1 0 0 0 0,-1 1 0 0 0,0-1 1 0 0,0 0-1 0 0,0 0 0 0 0,0 0 0 0 0,1 0 0 0 0,-1 1 0 0 0,0-1 0 0 0,0 0 0 0 0,0 0 1 0 0,0 0-1 0 0,0 0 0 0 0,1 1 0 0 0,-1-1 0 0 0,0 0 0 0 0,0 0 0 0 0,0 1 1 0 0,0-1-1 0 0,0 0 0 0 0,0 0 0 0 0,0 0 0 0 0,0 1 0 0 0,0-1 0 0 0,0 0 0 0 0,0 0 1 0 0,0 1-1 0 0,0-1 0 0 0,0 0 0 0 0,0 0 0 0 0,0 0 0 0 0,0 1 0 0 0,0-1 1 0 0,-1 0-1 0 0,1 0 0 0 0,0 1 0 0 0,0-1 0 0 0,0 0 0 0 0,0 0 0 0 0,0 0 0 0 0,0 0 1 0 0,-1 1-1 0 0,1-1 0 0 0,0 0 0 0 0,-14 6 5129 0 0,10-4-6540 0 0,-2 0 1618 0 0,1 0 1 0 0,0-1 0 0 0,-1 1-1 0 0,0-1 1 0 0,1-1-1 0 0,-1 1 1 0 0,0-1-1 0 0,1 0 1 0 0,-1 0 0 0 0,-6-1-1 0 0,2 0-71 0 0,-39-4 860 0 0,47 5-1068 0 0,-1 0 0 0 0,1-1 0 0 0,0 1 0 0 0,0-1 0 0 0,0 0 0 0 0,0 1-1 0 0,-1-1 1 0 0,1 0 0 0 0,0 0 0 0 0,1-1 0 0 0,-1 1 0 0 0,0 0 0 0 0,0-1 0 0 0,0 1 0 0 0,1-1 0 0 0,-1 1 0 0 0,1-1 0 0 0,-1 0 0 0 0,1 1 0 0 0,0-1-1 0 0,0 0 1 0 0,0 0 0 0 0,0 0 0 0 0,0 0 0 0 0,0 0 0 0 0,0 0 0 0 0,0-3 0 0 0,0 3-19 0 0,1 0 1 0 0,0-1-1 0 0,0 1 1 0 0,0 0-1 0 0,0 0 1 0 0,0 0-1 0 0,0 0 1 0 0,0-1-1 0 0,1 1 1 0 0,-1 0-1 0 0,1 0 1 0 0,0 0-1 0 0,0 0 1 0 0,-1 0-1 0 0,1 0 1 0 0,2-3-1 0 0,-2 3 42 0 0,0 0 0 0 0,1 0 0 0 0,-2 0-1 0 0,1 0 1 0 0,0 0 0 0 0,0-1 0 0 0,-1 1 0 0 0,1 0 0 0 0,-1-3-1 0 0,0 5-30 0 0,0 0-1 0 0,0 0 0 0 0,0-1 1 0 0,0 1-1 0 0,0 0 0 0 0,0 0 0 0 0,0 0 1 0 0,0 0-1 0 0,0-1 0 0 0,0 1 0 0 0,0 0 1 0 0,0 0-1 0 0,0 0 0 0 0,0 0 1 0 0,0 0-1 0 0,0-1 0 0 0,0 1 0 0 0,0 0 1 0 0,0 0-1 0 0,1 0 0 0 0,-1 0 1 0 0,0 0-1 0 0,0-1 0 0 0,0 1 0 0 0,0 0 1 0 0,0 0-1 0 0,0 0 0 0 0,0 0 1 0 0,1 0-1 0 0,-1 0 0 0 0,0 0 0 0 0,0 0 1 0 0,0 0-1 0 0,0-1 0 0 0,0 1 1 0 0,1 0-1 0 0,-1 0 0 0 0,0 0 0 0 0,0 0 1 0 0,0 0-1 0 0,8 4 827 0 0,5 14 77 0 0,49 167 3409 0 0,-60-180-5783 0 0,5 9 3933 0 0,-2-6-6410 0 0,5-36-16883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3348 0 0,'10'-1'10507'0'0,"-8"3"-10270"0"0,0-1 1 0 0,0 1-1 0 0,0 0 1 0 0,-1 0-1 0 0,1 0 1 0 0,-1-1-1 0 0,1 1 1 0 0,-1 1 0 0 0,0-1-1 0 0,1 0 1 0 0,-1 0-1 0 0,0 0 1 0 0,0 1-1 0 0,-1-1 1 0 0,1 0-1 0 0,0 1 1 0 0,-1-1 0 0 0,0 1-1 0 0,1 2 1 0 0,68 264 6496 0 0,-52-211-5812 0 0,-7-14-202 0 0,-10-42-435 0 0,1 1-213 0 0,-38-159-2178 0 0,29 125 1678 0 0,-9-54 0 0 0,16 69 298 0 0,0 1 0 0 0,1-1 1 0 0,0 0-1 0 0,1 1 0 0 0,5-25 0 0 0,-5 36 111 0 0,0 1 0 0 0,1-1 0 0 0,-1 1 0 0 0,0 0 0 0 0,1 0 0 0 0,0-1-1 0 0,0 1 1 0 0,0 0 0 0 0,0 1 0 0 0,0-1 0 0 0,1 0 0 0 0,-1 1 0 0 0,1-1 0 0 0,0 1 0 0 0,-1 0-1 0 0,1 0 1 0 0,0 0 0 0 0,0 0 0 0 0,1 0 0 0 0,-1 1 0 0 0,0-1 0 0 0,1 1 0 0 0,-1 0 0 0 0,7-2 0 0 0,-4 2 6 0 0,1 0 1 0 0,-1 0 0 0 0,0 1 0 0 0,0 0-1 0 0,1 0 1 0 0,-1 0 0 0 0,0 1 0 0 0,0 0 0 0 0,1 0-1 0 0,-1 0 1 0 0,0 1 0 0 0,0 0 0 0 0,7 3-1 0 0,-9-3 34 0 0,-1 1-1 0 0,1-1 1 0 0,0 1-1 0 0,-1 0 0 0 0,0 0 1 0 0,0 0-1 0 0,1 1 0 0 0,-2-1 1 0 0,1 1-1 0 0,0-1 1 0 0,-1 1-1 0 0,0 0 0 0 0,0 0 1 0 0,3 6-1 0 0,0 1 14 0 0,-3-7-5 0 0,-1 0-1 0 0,0 0 0 0 0,-1 0 0 0 0,1 0 1 0 0,-1 1-1 0 0,0-1 0 0 0,0 0 0 0 0,0 0 0 0 0,0 0 1 0 0,-1 1-1 0 0,1-1 0 0 0,-1 0 0 0 0,0 0 1 0 0,-1 0-1 0 0,1 0 0 0 0,-1 0 0 0 0,-2 4 1 0 0,-3 2 21 0 0,0 0 1 0 0,-14 14 0 0 0,20-23-7 0 0,2-1-51 0 0,-1 0 7 0 0,0 0-1 0 0,1 0 1 0 0,-1 0 0 0 0,1 0-1 0 0,-1 1 1 0 0,0-1 0 0 0,1 0-1 0 0,-1 0 1 0 0,0 0-1 0 0,1 0 1 0 0,-1 0 0 0 0,0 1-1 0 0,1-1 1 0 0,-1 0 0 0 0,0 0-1 0 0,1 1 1 0 0,-1-1-1 0 0,0 0 1 0 0,0 0 0 0 0,1 1-1 0 0,-1-1 1 0 0,0 0 0 0 0,0 1-1 0 0,0-1 1 0 0,1 0 0 0 0,-1 1-1 0 0,0-1 1 0 0,0 1-1 0 0,0-1 1 0 0,1 1-1 0 0,-1-1 0 0 0,0 1 1 0 0,1 0-1 0 0,-1-1 1 0 0,0 1-1 0 0,1-1 0 0 0,-1 1 1 0 0,1-1-1 0 0,-1 1 0 0 0,0-1 1 0 0,1 0-1 0 0,-1 1 0 0 0,1-1 1 0 0,0 0-1 0 0,-1 1 0 0 0,1-1 1 0 0,-1 0-1 0 0,1 0 0 0 0,-1 1 1 0 0,1-1-1 0 0,0 0 0 0 0,-1 0 1 0 0,2 0-1 0 0,19 4-51 0 0,-1 1 0 0 0,1 0 0 0 0,-1 2 0 0 0,0 0 0 0 0,20 11 0 0 0,-30-14 138 0 0,-1 1 0 0 0,-1 0 0 0 0,1 1 0 0 0,-1 0 0 0 0,0 0 0 0 0,0 1 0 0 0,-1 0-1 0 0,0 0 1 0 0,0 1 0 0 0,-1 0 0 0 0,0 0 0 0 0,10 18 0 0 0,-15-23-23 0 0,0 0 0 0 0,0 1 0 0 0,0-1 0 0 0,-1 0 1 0 0,1 1-1 0 0,-1-1 0 0 0,0 1 0 0 0,0-1 0 0 0,0 0 0 0 0,0 1 0 0 0,-1-1 1 0 0,0 1-1 0 0,1-1 0 0 0,-1 0 0 0 0,0 1 0 0 0,-1-1 0 0 0,1 0 0 0 0,0 0 0 0 0,-1 0 1 0 0,0 0-1 0 0,0 0 0 0 0,0 0 0 0 0,0-1 0 0 0,0 1 0 0 0,-3 2 0 0 0,3-2 65 0 0,-1 0-1 0 0,0-1 1 0 0,1 1-1 0 0,-1-1 1 0 0,0 0-1 0 0,0 0 1 0 0,-6 3-1 0 0,5-3-909 0 0,0 0 0 0 0,0-1 0 0 0,-1 1 0 0 0,1-1 0 0 0,-10 1 0 0 0,12-1-50 0 0,-1-1-1 0 0,0 1 1 0 0,1-1 0 0 0,-1 0 0 0 0,0 0 0 0 0,1-1-1 0 0,-1 1 1 0 0,0 0 0 0 0,1-1 0 0 0,-1 0 0 0 0,0 0-1 0 0,1 1 1 0 0,-1-1 0 0 0,1-1 0 0 0,-1 1-1 0 0,1 0 1 0 0,0-1 0 0 0,0 1 0 0 0,-1-1 0 0 0,1 0-1 0 0,0 1 1 0 0,-3-5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 4564 0 0,'2'-21'14102'0'0,"-2"21"-13940"0"0,0 0 1 0 0,0 0 0 0 0,0 0-1 0 0,1 0 1 0 0,-1 0-1 0 0,0 0 1 0 0,0 0-1 0 0,0 0 1 0 0,1 0 0 0 0,-1 0-1 0 0,0 0 1 0 0,0 0-1 0 0,1 0 1 0 0,12 9 1850 0 0,14 26-689 0 0,-9-6-444 0 0,-2 1 1 0 0,-1 0-1 0 0,-2 2 0 0 0,16 53 0 0 0,-23-62-369 0 0,-1 1 0 0 0,-1-1 0 0 0,-1 1 0 0 0,-1-1 0 0 0,-1 1-1 0 0,-1 0 1 0 0,-5 37 0 0 0,2-45-1411 0 0,-9 30-1 0 0,7-34-271 0 0,1 0-1 0 0,-2 0 1 0 0,0 0-1 0 0,0-1 1 0 0,-9 11-1 0 0,8-13 374 0 0,0 0-1 0 0,0-1 1 0 0,-1 0-1 0 0,0-1 1 0 0,-1 0-1 0 0,1 0 1 0 0,-1 0-1 0 0,-1-2 1 0 0,1 1-1 0 0,-1-1 1 0 0,0 0-1 0 0,-11 3 1 0 0,-9 1-2630 0 0,0-1 0 0 0,-43 6 0 0 0,31-7 1374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 2672 0 0,'-11'-4'8482'0'0,"10"4"-8214"0"0,1-1 1 0 0,-1 1-1 0 0,0 0 1 0 0,0 0-1 0 0,1 0 1 0 0,-1 0-1 0 0,0 1 1 0 0,0-1-1 0 0,1 0 1 0 0,-1 0-1 0 0,0 0 1 0 0,0 0-1 0 0,1 1 0 0 0,-1-1 1 0 0,0 0-1 0 0,1 1 1 0 0,-1-1-1 0 0,1 1 1 0 0,-2 0-1 0 0,-2 3-474 0 0,2-2 731 0 0,-20 34 2878 0 0,14-17-2802 0 0,0 0-1 0 0,1 1 1 0 0,1-1-1 0 0,1 2 1 0 0,1-1-1 0 0,1 0 1 0 0,0 1-1 0 0,1 25 1 0 0,4-13-22 0 0,1-1 1 0 0,1 1-1 0 0,2-1 1 0 0,19 60 0 0 0,-17-70-435 0 0,0 0 0 0 0,2-1 0 0 0,0-1 0 0 0,1 1 1 0 0,1-2-1 0 0,1 0 0 0 0,27 31 0 0 0,-32-42-277 0 0,0 0-1 0 0,1-1 0 0 0,0 0 0 0 0,12 7 0 0 0,-11-8-1295 0 0,1-1 1 0 0,-1 0-1 0 0,1 0 0 0 0,0-2 0 0 0,0 1 1 0 0,18 2-1 0 0,-11-3-1490 0 0,0-1-1 0 0,1-1 1 0 0,27-2 0 0 0,25-7-730 0 0,-12-3 1494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3160 0 0,'0'0'13119'0'0,"0"5"-12702"0"0,0-2-418 0 0,-1 4 416 0 0,1-1 0 0 0,0 1 1 0 0,0-1-1 0 0,2 11 0 0 0,5 23 798 0 0,-2 1 0 0 0,-2 0 0 0 0,-2 60 0 0 0,-9-10 173 0 0,-1 24 89 0 0,10-88-1096 0 0,0-24-352 0 0,1 3 2322 0 0,-1-4-4238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4164 0 0,'0'0'13613'0'0,"-3"5"-13071"0"0,-10 11 199 0 0,2 1-1 0 0,0 0 1 0 0,1 1-1 0 0,0 1 1 0 0,2-1-1 0 0,0 1 1 0 0,1 1-1 0 0,1-1 1 0 0,1 1 0 0 0,-4 35-1 0 0,6-23-117 0 0,1 0 0 0 0,3 1 0 0 0,0-1 0 0 0,2 0 0 0 0,13 58-1 0 0,-13-75-451 0 0,1 0-1 0 0,1 0 1 0 0,1-1-1 0 0,0 1 0 0 0,1-1 1 0 0,0-1-1 0 0,1 1 1 0 0,1-1-1 0 0,0-1 0 0 0,0 1 1 0 0,2-1-1 0 0,-1-1 1 0 0,1 0-1 0 0,15 10 0 0 0,-11-11-427 0 0,1 0-1 0 0,20 9 1 0 0,8-4-8270 0 0,-8-24-14260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4348 0 0,'0'0'12011'0'0,"3"-3"-11398"0"0,1 0-351 0 0,-1 0-1 0 0,0 0 1 0 0,0-1-1 0 0,0 1 1 0 0,0-1 0 0 0,-1 1-1 0 0,0-1 1 0 0,1 0-1 0 0,1-5 1 0 0,54-150 3511 0 0,-37 98-2973 0 0,13-70 0 0 0,-29 113-636 0 0,1-9 143 0 0,-3 12 103 0 0,0 0-1 0 0,8-20 1 0 0,-10 34-379 0 0,0 0 0 0 0,0 1 0 0 0,0-1 0 0 0,0 0-1 0 0,0 1 1 0 0,0-1 0 0 0,0 1 0 0 0,0 0 0 0 0,0-1 0 0 0,0 1 0 0 0,0 0 0 0 0,0-1 0 0 0,0 1-1 0 0,0 0 1 0 0,0 0 0 0 0,0 0 0 0 0,0 0 0 0 0,0 0 0 0 0,0 0 0 0 0,0 0 0 0 0,1 0-1 0 0,-1 1 1 0 0,0-1 0 0 0,0 0 0 0 0,0 1 0 0 0,0-1 0 0 0,0 1 0 0 0,0-1 0 0 0,0 1-1 0 0,-1-1 1 0 0,2 1 0 0 0,14 17 525 0 0,0-1 0 0 0,-1 2-1 0 0,23 38 1 0 0,30 71 670 0 0,-35-63-887 0 0,-11-20-18 0 0,26 44 297 0 0,-42-79-557 0 0,1 0 0 0 0,0 0 0 0 0,1-1 1 0 0,0 0-1 0 0,18 16 0 0 0,-12-17-38 0 0,-13-8-427 0 0,1 0 1 0 0,-1 1-1 0 0,0-1 0 0 0,1 0 0 0 0,-1 0 1 0 0,0 0-1 0 0,0 0 0 0 0,1 0 0 0 0,-1 0 0 0 0,0 0 1 0 0,1-1-1 0 0,-1 1 0 0 0,0 0 0 0 0,0-1 1 0 0,0 1-1 0 0,1-1 0 0 0,-1 1 0 0 0,0-1 0 0 0,0 0 1 0 0,1 0-1 0 0,-4-16-10280 0 0,0 14 9954 0 0,1 0 1 0 0,-1 1-1 0 0,0-1 1 0 0,1 1-1 0 0,-1-1 1 0 0,-1 1 0 0 0,1 0-1 0 0,0 0 1 0 0,0 0-1 0 0,-1 0 1 0 0,-4-3 0 0 0,1 1-881 0 0,-7-6-402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3644 0 0,'0'0'1116'0'0,"23"-11"921"0"0,-5 11-285 0 0,7 1-1048 0 0,-8-1 332 0 0,13 3-852 0 0,-14-3-308 0 0,0 0-580 0 0,2 0-812 0 0,0-2-992 0 0,-1 1 255 0 0,0-2 233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3060 0 0,'0'0'13928'0'0,"-3"5"-13492"0"0,-8 12-30 0 0,8-12-59 0 0,-13 15 1326 0 0,-77 93 2275 0 0,47-54-4074 0 0,40-50-2753 0 0,4-7 1272 0 0,1 0 1 0 0,-25 18-14850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196 138 3296 0 0,'0'0'11969'0'0,"-8"0"-11747"0"0,7 0-228 0 0,-31 0 543 0 0,1-1-1 0 0,0-2 1 0 0,-31-6 0 0 0,61 9-514 0 0,-21-9 215 0 0,22 8-230 0 0,-1 1-1 0 0,1 0 1 0 0,-1-1-1 0 0,1 1 0 0 0,-1-1 1 0 0,1 1-1 0 0,-1-1 1 0 0,1 1-1 0 0,-1-1 1 0 0,1 1-1 0 0,0-1 0 0 0,-1 0 1 0 0,1 1-1 0 0,0-1 1 0 0,0 1-1 0 0,-1-1 0 0 0,1 0 1 0 0,0 1-1 0 0,0-1 1 0 0,0 0-1 0 0,0 1 0 0 0,0-1 1 0 0,0 0-1 0 0,0 1 1 0 0,0-1-1 0 0,0 0 0 0 0,0 1 1 0 0,0-1-1 0 0,0 0 1 0 0,0 1-1 0 0,1-1 1 0 0,-1 0-1 0 0,0 1 0 0 0,0-1 1 0 0,1 1-1 0 0,-1-1 1 0 0,1 0-1 0 0,7-11-29 0 0,1 0 0 0 0,0 1 0 0 0,16-15 0 0 0,-2 1 363 0 0,-22 24-69 0 0,-1 0-244 0 0,0 1-1 0 0,0 0 0 0 0,0 0 0 0 0,1-1 1 0 0,-1 1-1 0 0,0 0 0 0 0,0 0 1 0 0,0 0-1 0 0,0-1 0 0 0,0 1 0 0 0,0 0 1 0 0,0 0-1 0 0,1 0 0 0 0,-1-1 0 0 0,0 1 1 0 0,0 0-1 0 0,0 0 0 0 0,1 0 1 0 0,-1 0-1 0 0,0-1 0 0 0,0 1 0 0 0,0 0 1 0 0,1 0-1 0 0,-1 0 0 0 0,0 0 0 0 0,0 0 1 0 0,1 0-1 0 0,-1 0 0 0 0,0 0 1 0 0,0 0-1 0 0,1 0 0 0 0,-1 0 0 0 0,0 0 1 0 0,0 0-1 0 0,1 0 0 0 0,-1 0 0 0 0,0 0 1 0 0,0 0-1 0 0,1 0 0 0 0,-1 0 1 0 0,0 0-1 0 0,0 0 0 0 0,0 0 0 0 0,1 0 1 0 0,-1 1-1 0 0,0-1 0 0 0,0 0 0 0 0,1 0 1 0 0,-1 0-1 0 0,0 0 0 0 0,0 1 1 0 0,0-1-1 0 0,0 0 0 0 0,1 0 0 0 0,-1 0 1 0 0,0 1-1 0 0,0-1 0 0 0,0 0 0 0 0,0 0 1 0 0,0 1-1 0 0,1 0 45 0 0,1 0-1 0 0,-1 0 1 0 0,0 0-1 0 0,0 0 1 0 0,0 0-1 0 0,-1 0 1 0 0,1 0-1 0 0,0 0 1 0 0,0 1-1 0 0,-1-1 1 0 0,1 0-1 0 0,0 0 1 0 0,0 3-1 0 0,27 133 3843 0 0,-2-16-1763 0 0,-23-108-2043 0 0,-2-8-3904 0 0,0-37-17273 0 0,-4 16 19072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12 3388 0 0,'0'0'6830'0'0,"-4"-2"-5898"0"0,-18-7 763 0 0,21 8-1595 0 0,0 1 0 0 0,-1 0 0 0 0,1 0 0 0 0,-1 1 0 0 0,1-1 0 0 0,-1 0 0 0 0,1 0 0 0 0,0 1 0 0 0,-1-1 0 0 0,1 0 1 0 0,0 1-1 0 0,-2 0 0 0 0,2-1 39 0 0,-12 3 440 0 0,-1 1 0 0 0,1 0-1 0 0,0 1 1 0 0,0 0 0 0 0,1 1 0 0 0,0 0-1 0 0,0 1 1 0 0,0 0 0 0 0,0 1 0 0 0,1 0-1 0 0,1 1 1 0 0,0 0 0 0 0,0 1-1 0 0,-16 20 1 0 0,22-23-387 0 0,1-1 1 0 0,-1 1-1 0 0,1 0 0 0 0,0 1 1 0 0,1-1-1 0 0,0 0 0 0 0,0 1 1 0 0,0-1-1 0 0,1 1 0 0 0,0 0 1 0 0,1 0-1 0 0,0-1 0 0 0,0 1 1 0 0,0 0-1 0 0,3 9 0 0 0,-2-6-30 0 0,1-1 0 0 0,1 1-1 0 0,0 0 1 0 0,0-1 0 0 0,1 1 0 0 0,0-1-1 0 0,1 0 1 0 0,0 0 0 0 0,1-1 0 0 0,7 10 0 0 0,-6-12-113 0 0,0 0 1 0 0,0 0-1 0 0,1 0 1 0 0,1-1-1 0 0,-1 0 1 0 0,1-1-1 0 0,0 1 1 0 0,0-2-1 0 0,15 6 1 0 0,4 0-2352 0 0,57 13 0 0 0,-74-22-10 0 0,0 0 1 0 0,0 0 0 0 0,0-1-1 0 0,0-1 1 0 0,-1 0 0 0 0,1 0-1 0 0,0-1 1 0 0,19-6 0 0 0,-14 4 195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174 110 3336 0 0,'0'0'7350'0'0,"-9"-1"-6620"0"0,-69-7 2087 0 0,31 0-1214 0 0,44 7-1543 0 0,0 0 0 0 0,0 0 0 0 0,1 0 0 0 0,-1-1 0 0 0,0 1 0 0 0,1 0 0 0 0,-1-1 0 0 0,1 0 0 0 0,0 0 0 0 0,-1 1 0 0 0,1-1 0 0 0,0-1 0 0 0,-3-3 0 0 0,4 4-26 0 0,8-25 126 0 0,-6 25-146 0 0,1-1-1 0 0,-1 1 0 0 0,1-1 0 0 0,-1 1 1 0 0,1 0-1 0 0,0 0 0 0 0,0 0 1 0 0,0 0-1 0 0,0 0 0 0 0,0 0 0 0 0,0 0 1 0 0,0 1-1 0 0,1-1 0 0 0,2-1 1 0 0,-1 1 59 0 0,-3 1 56 0 0,0 1 160 0 0,-1 0-235 0 0,0-1 0 0 0,0 1 0 0 0,1 0 1 0 0,-1 0-1 0 0,0 0 0 0 0,0-1 0 0 0,1 1 0 0 0,-1 0 1 0 0,0 0-1 0 0,1 0 0 0 0,-1 0 0 0 0,0 0 0 0 0,1-1 1 0 0,-1 1-1 0 0,0 0 0 0 0,1 0 0 0 0,-1 0 1 0 0,0 0-1 0 0,1 0 0 0 0,-1 0 0 0 0,0 0 0 0 0,1 0 1 0 0,-1 0-1 0 0,0 0 0 0 0,1 1 0 0 0,-1-1 1 0 0,0 0-1 0 0,1 0 0 0 0,-1 0 0 0 0,0 0 0 0 0,1 0 1 0 0,-1 1-1 0 0,0-1 0 0 0,0 0 0 0 0,1 1 0 0 0,2 10 602 0 0,0 0-1 0 0,-2 0 1 0 0,2 23-1 0 0,-2-23-231 0 0,0 1 0 0 0,1-1 0 0 0,0 0 0 0 0,0 0-1 0 0,1 0 1 0 0,5 11 0 0 0,-6-17-572 0 0,0-1 1 0 0,1 1-1 0 0,0-1 0 0 0,-1 0 0 0 0,1 0 1 0 0,6 6-1 0 0,-6-7-680 0 0,-1-1-1 0 0,1 0 1 0 0,0 0 0 0 0,0 0-1 0 0,0 0 1 0 0,0 0 0 0 0,0-1-1 0 0,0 0 1 0 0,1 1 0 0 0,4 0-1 0 0,5-11-10915 0 0,-12 9 11604 0 0,-1-1 0 0 0,0 1 0 0 0,1-1 0 0 0,-1 1 0 0 0,0-1 0 0 0,0 1 0 0 0,1-2 0 0 0,2-11-1767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4432 0 0,'0'0'10021'0'0,"0"6"-8981"0"0,-1 15 819 0 0,1 0 1 0 0,6 38 0 0 0,1 25 1026 0 0,-7-51-1807 0 0,1 1 1 0 0,2-1-1 0 0,11 49 1 0 0,-13-80-1496 0 0,0-6 127 0 0,1-17-82 0 0,-5-33-751 0 0,1 43 858 0 0,-34-204-2787 0 0,35 211 3032 0 0,1 0 0 0 0,-1 1 1 0 0,1-1-1 0 0,0 0 0 0 0,1 1 0 0 0,-1-1 0 0 0,0 0 0 0 0,1 1 0 0 0,0-1 0 0 0,0 0 0 0 0,0 1 0 0 0,1-1 0 0 0,-1 1 0 0 0,1 0 0 0 0,0-1 0 0 0,-1 1 0 0 0,1 0 0 0 0,1 0 0 0 0,-1 0 0 0 0,0 0 0 0 0,1 1 0 0 0,0-1 0 0 0,-1 1 0 0 0,1-1 0 0 0,0 1 0 0 0,0 0 0 0 0,1 0 0 0 0,-1 0 0 0 0,0 0 0 0 0,1 1 0 0 0,-1 0 0 0 0,1-1 1 0 0,-1 1-1 0 0,1 0 0 0 0,-1 1 0 0 0,1-1 0 0 0,6 0 0 0 0,5 0 59 0 0,1 0 0 0 0,0 0 1 0 0,0 2-1 0 0,24 3 0 0 0,-32-3 48 0 0,1 1 0 0 0,0 0 0 0 0,0 1 0 0 0,-1 0 0 0 0,0 0 1 0 0,1 1-1 0 0,-1 0 0 0 0,-1 0 0 0 0,11 8 0 0 0,-16-10-13 0 0,0 0 1 0 0,0 0-1 0 0,1 0 1 0 0,-1 0 0 0 0,-1 0-1 0 0,1 1 1 0 0,0-1-1 0 0,-1 1 1 0 0,1 0-1 0 0,-1-1 1 0 0,2 5 0 0 0,-2-5 134 0 0,-2 1-26 0 0,-1 4-68 0 0,-1-1 0 0 0,0 0 0 0 0,0 0 0 0 0,0 0-1 0 0,-1-1 1 0 0,1 1 0 0 0,-1-1 0 0 0,-1 1 0 0 0,1-1 0 0 0,-10 7-1 0 0,11-8-59 0 0,1-2-24 0 0,2 0-42 0 0,0-1 4 0 0,0-1 1 0 0,0 1-1 0 0,-1-1 1 0 0,1 1-1 0 0,0-1 1 0 0,0 1-1 0 0,0 0 1 0 0,0-1-1 0 0,0 1 1 0 0,0-1-1 0 0,0 1 1 0 0,0-1-1 0 0,0 1 1 0 0,0-1 0 0 0,0 1-1 0 0,1-1 1 0 0,-1 1-1 0 0,0 0 1 0 0,0-1-1 0 0,0 1 1 0 0,1-1-1 0 0,-1 1 1 0 0,11 6-78 0 0,0 0 1 0 0,0-1 0 0 0,1 0 0 0 0,-1-1 0 0 0,17 5 0 0 0,-13-4 42 0 0,1 0 0 0 0,-1 1 0 0 0,15 9 0 0 0,-19-9 53 0 0,0 0 0 0 0,0 1 0 0 0,-1 1 0 0 0,11 11 0 0 0,-18-17 82 0 0,-1 0 1 0 0,0 0-1 0 0,1 0 1 0 0,-1 1-1 0 0,0-1 1 0 0,-1 0-1 0 0,1 1 1 0 0,0 0-1 0 0,-1-1 1 0 0,0 1-1 0 0,0 0 1 0 0,0 0-1 0 0,-1-1 1 0 0,1 1-1 0 0,-1 0 1 0 0,0 0-1 0 0,0 0 1 0 0,0 4-1 0 0,-1-5-31 0 0,0-1 0 0 0,0 1 0 0 0,0 0 0 0 0,0-1 0 0 0,0 1 0 0 0,-1-1 0 0 0,1 1 0 0 0,-1-1 0 0 0,1 1 0 0 0,-1-1 0 0 0,0 0 0 0 0,0 0 0 0 0,0 0 0 0 0,0 0 0 0 0,0 0 0 0 0,-1-1 0 0 0,1 1 0 0 0,-5 2 0 0 0,-2 0 99 0 0,1 0 0 0 0,-1 0-1 0 0,-18 5 1 0 0,8-4-550 0 0,0-1 0 0 0,-1-1 1 0 0,-26 1-1 0 0,-6-7-4602 0 0,43 1 1742 0 0,0 0 0 0 0,0 0 0 0 0,-13-6 0 0 0,20 8 2833 0 0,1-1 0 0 0,0 1 0 0 0,0-1 0 0 0,-1 0 0 0 0,1 1 0 0 0,0-1 0 0 0,0 0 0 0 0,0 0 0 0 0,0 0 0 0 0,0 0 0 0 0,0 0 0 0 0,0 0 0 0 0,0 0 0 0 0,1 0 0 0 0,-1 0 0 0 0,-1-2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4032 0 0,'0'0'6936'0'0,"-5"4"-5804"0"0,-140 146 8820 0 0,96-95-9006 0 0,48-54-1493 0 0,-2 8-2763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5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3296 0 0,'0'0'9508'0'0,"3"1"-8535"0"0,10 5-43 0 0,-9-5-66 0 0,9 19 2507 0 0,2 2-878 0 0,17 40 1493 0 0,32 91 0 0 0,-54-119-3506 0 0,-1 1 0 0 0,-2 0 0 0 0,-1 0 0 0 0,-2 0 0 0 0,-1 1 0 0 0,-5 65 0 0 0,1-72-480 0 0,-1 0 0 0 0,-2 0 0 0 0,-1-1 0 0 0,-1 1 0 0 0,-2-1 0 0 0,0 0 0 0 0,-2-1 0 0 0,-1 0 0 0 0,-16 27 0 0 0,5-23-2268 0 0,17-26 803 0 0,0 0-1 0 0,-1 0 1 0 0,1-1 0 0 0,-1 0-1 0 0,-11 6 1 0 0,9-5-857 0 0,-1-1 0 0 0,-1-1 1 0 0,-14 5-1 0 0,-14-1-824 0 0,-8-5-3870 0 0,29-2 5074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4656 0 0,'4'0'1427'0'0,"89"-7"5314"0"0,4 3-3401 0 0,65-3-126 0 0,125-6 1117 0 0,-21 2-749 0 0,-238 9-3203 0 0,-25 2-284 0 0,0 0-78 0 0,8 0-106 0 0,-8 0-167 0 0,-112 12-25228 0 0,86-8 23591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2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52 572 0 0,'0'0'2232'0'0,"0"6"-2074"0"0,-1-5-151 0 0,1 5 75 0 0,-1 0 0 0 0,-1 0 1 0 0,1 0-1 0 0,-1 0 1 0 0,0-1-1 0 0,-6 11 1 0 0,-20 34 2097 0 0,27-49-1961 0 0,-1 3-86 0 0,0-1-1 0 0,0 0 0 0 0,0 1 1 0 0,0-1-1 0 0,-1 0 1 0 0,0-1-1 0 0,1 1 0 0 0,-5 3 1 0 0,1 0 207 0 0,5-5-130 0 0,-4 5-233 0 0,3-4 281 0 0,5-5 1357 0 0,9-12-1547 0 0,10-10 414 0 0,31-50 0 0 0,-53 73-406 0 0,23-35 825 0 0,-2 8-202 0 0,-19 27-629 0 0,-1 0 83 0 0,0 0 0 0 0,0 1 0 0 0,1-1 0 0 0,-1 0 0 0 0,1 1 0 0 0,-1-1 0 0 0,1 1 0 0 0,0-1 0 0 0,2-1 0 0 0,-2 3-128 0 0,-1 0 1 0 0,0 0 0 0 0,0 0-1 0 0,1 1 1 0 0,-1-1 0 0 0,0 0-1 0 0,0 1 1 0 0,1-1 0 0 0,-1 1-1 0 0,0 0 1 0 0,0-1 0 0 0,0 1-1 0 0,0 0 1 0 0,0-1 0 0 0,0 1 0 0 0,0 0-1 0 0,0 0 1 0 0,0 0 0 0 0,0 0-1 0 0,-1 0 1 0 0,1 0 0 0 0,0 1-1 0 0,1 1 56 0 0,9 8 218 0 0,27 23 282 0 0,-36-33-530 0 0,8 7 80 0 0,-2-3-137 0 0,-7-3 6 0 0,7 6 1309 0 0,-3 0-4648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2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1308 0 0,'0'0'12306'0'0,"-2"2"-11978"0"0,2 0-181 0 0,-1-1-1 0 0,1 1 1 0 0,-1-1 0 0 0,1 1 0 0 0,-1-1-1 0 0,1 1 1 0 0,0-1 0 0 0,0 1 0 0 0,-1 0-1 0 0,1-1 1 0 0,0 1 0 0 0,1-1 0 0 0,-1 1 0 0 0,0 0-1 0 0,0-1 1 0 0,1 1 0 0 0,0 2 0 0 0,0-1 472 0 0,1 14-281 0 0,-2-14-179 0 0,0 13 485 0 0,0 32 212 0 0,-4 130 991 0 0,2-145-1716 0 0,1 1 1 0 0,1-1 0 0 0,7 41 0 0 0,-2-43 19 0 0,13 62 66 0 0,-17-90-222 0 0,-1-1 43 0 0,1 6-19 0 0,-1-6-31 0 0,1 0-1544 0 0,1 7 4327 0 0,-1-1-4303 0 0,2-55-18825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2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67 1064 0 0,'0'0'2234'0'0,"-2"2"-1933"0"0,-76 80 3887 0 0,77-80-4134 0 0,-8 8 1897 0 0,13-17-1735 0 0,14-20-176 0 0,-13 4 7 0 0,9-83 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2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 0 0,'0'0'328'0'0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30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15 836 0 0,'0'0'2708'0'0,"0"-2"-2365"0"0,0-10 3077 0 0,3 12-3230 0 0,1 0-8 0 0,0 0 1 0 0,0 1-1 0 0,0 0 1 0 0,0 0-1 0 0,0 0 1 0 0,0 0-1 0 0,4 2 1 0 0,-4-1-96 0 0,34 19 659 0 0,-9 4-270 0 0,-27-24-426 0 0,6 8 174 0 0,25 22 562 0 0,-32-30-748 0 0,12 16-111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3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1144 0 0,'0'0'6875'0'0,"2"5"-6683"0"0,20 43 1417 0 0,-21-47-1190 0 0,-1 2-257 0 0,3 7 14 0 0,-2-7 3 0 0,1 13 463 0 0,1 29 134 0 0,-3-42-737 0 0,4 15 209 0 0,1 23 8 0 0,-4-39-261 0 0,-1 1 32 0 0,2 7 43 0 0,-2-7-68 0 0,2 12 59 0 0,0-9-53 0 0,0-1 4 0 0,-1 0 0 0 0,0 0 0 0 0,0 0 0 0 0,0 0 0 0 0,-1 0 0 0 0,1 0 0 0 0,-2 9 0 0 0,1 15 102 0 0,0-26-120 0 0,0 0-23 0 0,-1 7 25 0 0,-11 164 658 0 0,11-171-635 0 0,-8 43 116 0 0,7-29 167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3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77 376 0 0,'0'0'2110'0'0,"0"-2"-1998"0"0,0-11 4153 0 0,-4 16-4087 0 0,-12 6 78 0 0,1 0 0 0 0,1 2 1 0 0,-1 0-1 0 0,-21 22 0 0 0,29-26-255 0 0,6-5 12 0 0,-12 7 242 0 0,12-5 476 0 0,7-6-552 0 0,10-5-347 0 0,-14 6 236 0 0,1-1-68 0 0,0 0-1 0 0,0 0 1 0 0,0-1 0 0 0,0 1 0 0 0,-1-1-1 0 0,1 1 1 0 0,2-5 0 0 0,3-1-27 0 0,-6 7 22 0 0,0-1 0 0 0,0 0 1 0 0,0 1-1 0 0,0-1 1 0 0,0 0-1 0 0,0 0 0 0 0,2-4 1 0 0,22-26 25 0 0,14-14 203 0 0,-39 45-210 0 0,7-7 55 0 0,-7 7 25 0 0,-1 0 1 0 0,1 0-1 0 0,0 0 0 0 0,-1 0 0 0 0,1 0 0 0 0,0 1 0 0 0,0-1 1 0 0,0 0-1 0 0,0 0 0 0 0,0 1 0 0 0,0-1 0 0 0,0 0 1 0 0,0 1-1 0 0,0-1 0 0 0,0 1 0 0 0,0 0 0 0 0,2-1 0 0 0,0 21 78 0 0,-2-15-52 0 0,0-1-8 0 0,0-1 0 0 0,0 1 0 0 0,0 0 1 0 0,0 0-1 0 0,1-1 0 0 0,0 1 0 0 0,-1-1 0 0 0,1 1 1 0 0,4 4-1 0 0,40 34 856 0 0,-45-41-850 0 0,13 10 151 0 0,-5 1 701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21:5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82 112 0 0,'0'0'599'0'0,"7"-13"-290"0"0,11 2-396 0 0,-16 10 137 0 0,31-15 310 0 0,-32 15-96 0 0,26-24 235 0 0,-19 20-410 0 0,8-5 4149 0 0,-34 25-4156 0 0,14-11 314 0 0,-1 21 278 0 0,5-22-514 0 0,0-1-100 0 0,1 8-22 0 0,-1-8 236 0 0,0 1-251 0 0,1 8-12 0 0,-1-8 81 0 0,2 0-41 0 0,0 0-1 0 0,0-1 0 0 0,-1 1 1 0 0,1 0-1 0 0,-1 0 0 0 0,0 1 1 0 0,0-1-1 0 0,2 6 0 0 0,-2-5 13 0 0,2 19 17 0 0,-3-21-44 0 0,7 41 309 0 0,-6-38-313 0 0,0 1 0 0 0,-1-1 0 0 0,1 0 0 0 0,-1 1 0 0 0,0-1 0 0 0,-1 1 0 0 0,-1 9 0 0 0,1-13-27 0 0,2 2-43 0 0,-1-3 45 0 0,-1 1 1 0 0,1 0-1 0 0,-1 0 0 0 0,1 0 1 0 0,-1 0-1 0 0,1 0 1 0 0,0 0-1 0 0,0 0 1 0 0,0 0-1 0 0,1 3 1 0 0,-1-2 129 0 0,-1 2-127 0 0,1 15 120 0 0,0-18-92 0 0,1 0-33 0 0,-1-1 0 0 0,1 1 0 0 0,-1-1-1 0 0,1 0 1 0 0,-1 1 0 0 0,0-1 0 0 0,1 1 0 0 0,-1-1-1 0 0,0 1 1 0 0,0 0 0 0 0,0 2 0 0 0,1 23 151 0 0,0-16-98 0 0,-1-8-17 0 0,3 13 23 0 0,2 26 231 0 0,-5-39-159 0 0,0-1-113 0 0,2 8-26 0 0,-2-8 22 0 0,0 1-17 0 0,1 8 4 0 0,1 0-1 0 0,4 19 1 0 0,-5-28-8 0 0,2 16-24 0 0,-3-16 73 0 0,1 7 33 0 0,-1-7 33 0 0,-2 17-4 0 0,-1 4 152 0 0,3-21-206 0 0,-10 22 320 0 0,6-18-228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67 320 1248 0 0,'0'0'2562'0'0,"-3"0"-2218"0"0,2 0 49 0 0,0 0-1 0 0,-1 0 0 0 0,1 0 0 0 0,0 0 0 0 0,-1 0 1 0 0,1 0-1 0 0,0 0 0 0 0,0 0 0 0 0,-1-1 0 0 0,1 1 1 0 0,0 0-1 0 0,0-1 0 0 0,0 1 0 0 0,-1-1 1 0 0,1 1-1 0 0,0-1 0 0 0,0 0 0 0 0,0 1 0 0 0,0-1 1 0 0,-2-1-1 0 0,3 0-216 0 0,-1 0 1 0 0,1 0 0 0 0,-1 0-1 0 0,1 0 1 0 0,0 0 0 0 0,0 0-1 0 0,0 0 1 0 0,0 0 0 0 0,0 0-1 0 0,0 0 1 0 0,0 0 0 0 0,1 0-1 0 0,0-2 1 0 0,0 1 226 0 0,4-15 22 0 0,-1 9 66 0 0,-4 9-478 0 0,0 0 1 0 0,0 0 0 0 0,0 0-1 0 0,0 0 1 0 0,0 0-1 0 0,0 0 1 0 0,0 0-1 0 0,0 0 1 0 0,0 0-1 0 0,0 0 1 0 0,0 0-1 0 0,0 0 1 0 0,0 0-1 0 0,1 0 1 0 0,-1 0-1 0 0,0 0 1 0 0,0 1-1 0 0,0-1 1 0 0,0 0-1 0 0,0 0 1 0 0,0 0-1 0 0,0 0 1 0 0,0 0-1 0 0,0 0 1 0 0,0 0 0 0 0,0 0-1 0 0,0 0 1 0 0,0 0-1 0 0,0 0 1 0 0,0 0-1 0 0,0 0 1 0 0,0 0-1 0 0,0 0 1 0 0,1 0-1 0 0,-7 43-18 0 0,6-41-18 0 0,-2 1 25 0 0,1-1 1 0 0,0 1-1 0 0,0-1 1 0 0,0 1 0 0 0,0 0-1 0 0,0-1 1 0 0,0 1 0 0 0,1 0-1 0 0,-1 3 1 0 0,-4 17 9 0 0,-5 22 37 0 0,9-43-17 0 0,-4 15-3 0 0,-2-5 21 0 0,6-22-14 0 0,-2-55-2 0 0,3 39-108 0 0,0 3 56 0 0,-1 2 43 0 0,2 0 1 0 0,4-24-1 0 0,0 0 214 0 0,12-77 702 0 0,-16 120-874 0 0,10-34 370 0 0,-11 36-420 0 0,0-1 1 0 0,0 0-1 0 0,1 1 1 0 0,-1-1-1 0 0,0 1 1 0 0,1-1-1 0 0,-1 0 1 0 0,0 1-1 0 0,1-1 1 0 0,-1 1-1 0 0,1-1 1 0 0,-1 1-1 0 0,1 0 1 0 0,-1-1-1 0 0,1 1 1 0 0,-1-1-1 0 0,1 1 1 0 0,0 0-1 0 0,-1-1 1 0 0,1 1-1 0 0,-1 0 1 0 0,1 0-1 0 0,0 0 1 0 0,-1-1-1 0 0,1 1 1 0 0,0 0-1 0 0,-1 0 1 0 0,1 0-1 0 0,0 0 1 0 0,-1 0-1 0 0,1 0 1 0 0,1 0-1 0 0,0 2-2 0 0,0-1-1 0 0,0 0 1 0 0,0 1 0 0 0,0-1-1 0 0,0 1 1 0 0,0 0-1 0 0,0-1 1 0 0,-1 1 0 0 0,1 0-1 0 0,0 0 1 0 0,1 3-1 0 0,69 111 413 0 0,-23-34-300 0 0,-13-24-38 0 0,-19-30-32 0 0,-16-27-45 0 0,5 9 872 0 0,-4-4-2401 0 0,-39-26-15478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2620 0 0,'0'0'8046'0'0,"4"-2"-7620"0"0,28-10 1800 0 0,60-16 1 0 0,-62 20-2687 0 0,-5-1-4399 0 0,-10-1-1479 0 0,-6 3 4210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4472 0 0,'0'0'2633'0'0,"11"-1"4125"0"0,-8 4-6428 0 0,0 0 1 0 0,0 0 0 0 0,0 0-1 0 0,0 0 1 0 0,-1 1 0 0 0,1-1-1 0 0,-1 1 1 0 0,0 0 0 0 0,0 0 0 0 0,0 0-1 0 0,0 0 1 0 0,-1 0 0 0 0,0 0-1 0 0,1 6 1 0 0,6 39 1619 0 0,-3 0 0 0 0,-3 95 0 0 0,-2-92-1052 0 0,0-50-856 0 0,0 0-42 0 0,1 10 1790 0 0,-1-4-3231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2444 0 0,'0'0'5134'0'0,"-3"15"-1190"0"0,-2 0-2347 0 0,-3 11 48 0 0,1 0-1 0 0,-3 31 0 0 0,10-56-2106 0 0,0 0-214 0 0,0 5-435 0 0,-3 13-12147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73 4452 0 0,'0'0'10638'0'0,"-3"1"-10012"0"0,3-1-531 0 0,-1 0 0 0 0,1 0 0 0 0,0 0-1 0 0,-1 0 1 0 0,1 0 0 0 0,-1 1 0 0 0,1-1 0 0 0,-1 0 0 0 0,1 0-1 0 0,0 0 1 0 0,-1 1 0 0 0,1-1 0 0 0,-1 0 0 0 0,1 1-1 0 0,0-1 1 0 0,-1 0 0 0 0,1 1 0 0 0,0-1 0 0 0,0 0 0 0 0,-1 1-1 0 0,1-1 1 0 0,0 0 0 0 0,0 1 0 0 0,-1-1 0 0 0,1 1 0 0 0,0-1-1 0 0,0 1 1 0 0,0-1 0 0 0,0 1 0 0 0,0-1 0 0 0,0 0 0 0 0,0 1-1 0 0,0-1 1 0 0,0 1 0 0 0,0-1 0 0 0,0 1 0 0 0,0-1-1 0 0,0 1 1 0 0,0-1 0 0 0,0 1 0 0 0,0-1 0 0 0,1 0 0 0 0,-1 1-1 0 0,0-1 1 0 0,0 1 0 0 0,0-1 0 0 0,1 0 0 0 0,-1 1 0 0 0,0-1-1 0 0,0 1 1 0 0,1-1 0 0 0,-1 0 0 0 0,0 0 0 0 0,1 1-1 0 0,0-1 1 0 0,0 2-574 0 0,0 1 781 0 0,7 24 558 0 0,7 39 201 0 0,-5-22-733 0 0,21 59 0 0 0,-15-54-213 0 0,-15-46-96 0 0,1 5 17 0 0,-1-5-82 0 0,-2-7-191 0 0,-6-15 186 0 0,-13-40-28 0 0,2 0-1 0 0,-15-89 1 0 0,32 137 94 0 0,0 7-5 0 0,0 0-1 0 0,0 0 1 0 0,0 0-1 0 0,1 0 1 0 0,0 0-1 0 0,0 0 1 0 0,0 0 0 0 0,0-1-1 0 0,1 1 1 0 0,-1 0-1 0 0,1 0 1 0 0,0 0-1 0 0,1 0 1 0 0,-1 0 0 0 0,0 0-1 0 0,1 1 1 0 0,0-1-1 0 0,0 0 1 0 0,0 1-1 0 0,1-1 1 0 0,2-3-1 0 0,-4 6-14 0 0,1 0-1 0 0,-1 0 0 0 0,0 0 0 0 0,0 0 0 0 0,1 1 0 0 0,-1-1 0 0 0,0 0 0 0 0,1 0 0 0 0,-1 1 1 0 0,1-1-1 0 0,-1 1 0 0 0,1-1 0 0 0,-1 1 0 0 0,1 0 0 0 0,0 0 0 0 0,-1-1 0 0 0,1 1 0 0 0,-1 0 1 0 0,1 0-1 0 0,3 1 0 0 0,-2-1 2 0 0,0 1 5 0 0,1 0-17 0 0,107 46 110 0 0,-109-46-91 0 0,1 0-1 0 0,-1 0 0 0 0,0 0 0 0 0,0 1 1 0 0,0-1-1 0 0,0 1 0 0 0,-1 0 0 0 0,1-1 0 0 0,0 1 1 0 0,-1 0-1 0 0,2 2 0 0 0,-2-2-3 0 0,-1-1 0 0 0,1 0 1 0 0,-1 0-1 0 0,1 0 0 0 0,-1 1 0 0 0,0-1 0 0 0,1 0 1 0 0,-1 0-1 0 0,0 1 0 0 0,0-1 0 0 0,0 0 0 0 0,0 0 1 0 0,0 1-1 0 0,0-1 0 0 0,0 0 0 0 0,-1 2 0 0 0,-1 2-4 0 0,-1 0-1 0 0,1 0 0 0 0,-1 0 0 0 0,0 0 0 0 0,0-1 1 0 0,0 1-1 0 0,-7 6 0 0 0,2-3 7 0 0,-20 25 13 0 0,27-31 25 0 0,5-1-119 0 0,20 5 78 0 0,-14-4 1 0 0,-1 0 1 0 0,1 1-1 0 0,-1 0 0 0 0,0 0 0 0 0,1 1 1 0 0,-2 1-1 0 0,1 0 0 0 0,10 7 0 0 0,-14-9 15 0 0,-1 1 0 0 0,1 0 0 0 0,-1 0 0 0 0,0 0 0 0 0,0 1 0 0 0,0-1 0 0 0,-1 1 0 0 0,1 0 0 0 0,-1 0 0 0 0,0 0 0 0 0,-1 1 0 0 0,1-1 0 0 0,-1 0 0 0 0,3 12 0 0 0,-5-15 12 0 0,1 0-14 0 0,-1-1 0 0 0,1 0 0 0 0,-1 0 0 0 0,0 1 0 0 0,0-1 0 0 0,0 0 0 0 0,1 0 0 0 0,-1 1 0 0 0,0-1 0 0 0,-1 0 0 0 0,1 0 0 0 0,0 1 0 0 0,0-1 0 0 0,0 0 0 0 0,-1 0 0 0 0,1 1 0 0 0,-1-1 0 0 0,1 0 0 0 0,-1 0-1 0 0,0 2 1 0 0,-1 0 18 0 0,1 1-1 0 0,-1 0 0 0 0,0-1 1 0 0,0 0-1 0 0,-1 1 0 0 0,-2 2 1 0 0,2-3-135 0 0,-1 0 0 0 0,0 0 0 0 0,0 0 0 0 0,0 0 0 0 0,0-1 0 0 0,0 1 1 0 0,0-1-1 0 0,-1 0 0 0 0,-4 1 0 0 0,-16 2-4025 0 0,17-4 1620 0 0,-28-7-10942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3428 0 0,'4'2'10062'0'0,"-4"-2"-9853"0"0,0 9 2087 0 0,-6 10-3871 0 0,6-18 2387 0 0,-22 53 1744 0 0,17-42-3043 0 0,0-1 0 0 0,1 0 1 0 0,-5 20-1 0 0,7-8-11849 0 0,2-17 11637 0 0,0-3-1383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 3068 0 0,'2'-9'11908'0'0,"-9"10"-11751"0"0,1-1 1 0 0,-1 1-1 0 0,1 0 0 0 0,-1 1 0 0 0,1-1 1 0 0,0 1-1 0 0,-1 1 0 0 0,1-1 1 0 0,-10 7-1 0 0,8-4 62 0 0,1 1 0 0 0,-1-1 0 0 0,1 2 1 0 0,1-1-1 0 0,-1 1 0 0 0,1 0 0 0 0,1 0 0 0 0,-1 1 1 0 0,1 0-1 0 0,0 0 0 0 0,-7 16 0 0 0,10-19-165 0 0,0-1-1 0 0,0 1 1 0 0,0-1 0 0 0,1 1-1 0 0,0-1 1 0 0,-1 1-1 0 0,2 0 1 0 0,-1 0 0 0 0,0 0-1 0 0,1-1 1 0 0,0 1-1 0 0,0 0 1 0 0,1 0 0 0 0,-1 0-1 0 0,1-1 1 0 0,0 1-1 0 0,0 0 1 0 0,1 0 0 0 0,2 5-1 0 0,-1-4-38 0 0,0-1-1 0 0,0 1 1 0 0,1-1 0 0 0,0 0-1 0 0,0 0 1 0 0,0 0-1 0 0,1-1 1 0 0,0 0 0 0 0,0 0-1 0 0,0 0 1 0 0,0 0-1 0 0,0-1 1 0 0,1 1 0 0 0,0-1-1 0 0,-1-1 1 0 0,1 1-1 0 0,0-1 1 0 0,1 0 0 0 0,11 2-1 0 0,-6-1-299 0 0,1-1-1 0 0,-1 0 1 0 0,1-1 0 0 0,0-1-1 0 0,16 0 1 0 0,-22-1-782 0 0,0 0 0 0 0,0-1 0 0 0,1 1 0 0 0,6-4 0 0 0,-8 3-719 0 0,0-1 0 0 0,-1 0-1 0 0,1 0 1 0 0,-1 0 0 0 0,7-6-1 0 0,-3 2-183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3592 0 0,'0'0'5875'0'0,"-2"6"-5132"0"0,-16 41 1786 0 0,-36 109 2852 0 0,53-154-5490 0 0,-2 8-216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27 243 2680 0 0,'0'0'3262'0'0,"3"-12"3244"0"0,-3 0-2751 0 0,0 13-3494 0 0,-1-12-461 0 0,-3 16 634 0 0,-2 18 1406 0 0,-2 22-1638 0 0,6-29-154 0 0,1 0-1 0 0,1 21 0 0 0,0-22-26 0 0,0-13-34 0 0,-5 25 123 0 0,5-21-28 0 0,-2 14 277 0 0,3-11-125 0 0,14-27-221 0 0,-9 12 15 0 0,-2 0-1 0 0,1 0 1 0 0,-1-1 0 0 0,0 0 0 0 0,0 0 0 0 0,-1 0 0 0 0,5-14-1 0 0,-2 4 34 0 0,18-45 468 0 0,17-67 0 0 0,-20 26-121 0 0,-20 101-354 0 0,1-16-25 0 0,-2 17-20 0 0,0 1-1 0 0,0-1 1 0 0,0 1 0 0 0,0-1-1 0 0,0 0 1 0 0,1 1-1 0 0,-1-1 1 0 0,0 0 0 0 0,0 1-1 0 0,1-1 1 0 0,-1 1 0 0 0,0-1-1 0 0,1 1 1 0 0,-1-1 0 0 0,0 1-1 0 0,1-1 1 0 0,-1 1 0 0 0,1-1-1 0 0,-1 1 1 0 0,1-1-1 0 0,-1 1 1 0 0,1 0 0 0 0,-1-1-1 0 0,1 1 1 0 0,0-1 0 0 0,1 5 19 0 0,22 48 293 0 0,-12-24-11 0 0,18 30-1 0 0,37 61 461 0 0,-19-30-425 0 0,-47-88-309 0 0,12 22 192 0 0,-9-16-224 0 0,-3-6 104 0 0,-7-34-15550 0 0,2 23 12096 0 0,-3 6 2563 0 0,5 3 130 0 0,-5-5-1447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3440 0 0,'0'0'1034'0'0,"3"0"-49"0"0,29-1 3621 0 0,43-6 0 0 0,31-13-5953 0 0,-104 19 354 0 0,1 1 1 0 0,-1-1-1 0 0,1 0 0 0 0,-1 0 1 0 0,0 0-1 0 0,1 0 1 0 0,-1 0-1 0 0,0-1 0 0 0,3-1 1 0 0,4-4-942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4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2188 0 0,'0'0'1006'0'0,"-1"4"-1"0"0,-1 17 1735 0 0,1-19-1959 0 0,-20 38 3275 0 0,-12 19-754 0 0,32-57-3128 0 0,-2 2-754 0 0,1 1-1 0 0,-1-1 1 0 0,1 1-1 0 0,-3 8 1 0 0,4-10-1642 0 0,-8 6-4977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4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22 136 2628 0 0,'-2'-4'380'0'0,"-7"-5"5068"0"0,1 3 580 0 0,8 6-5971 0 0,0 0 0 0 0,0 0 0 0 0,0 0 1 0 0,0 0-1 0 0,0 0 0 0 0,-2 1 1660 0 0,2-1-1660 0 0,0 0 0 0 0,0 0 1 0 0,0 0-1 0 0,0 0 0 0 0,0 0 0 0 0,0 0 1 0 0,0 0-1 0 0,0 0 0 0 0,0 0 0 0 0,0 1 1 0 0,0-1-1 0 0,0 0 0 0 0,0 0 0 0 0,0 0 0 0 0,0 0 1 0 0,0 0-1 0 0,0 0 0 0 0,0 0 0 0 0,0 0 1 0 0,0 0-1 0 0,0 0 0 0 0,0 0 0 0 0,2 24 86 0 0,-1-18 11 0 0,2 9 99 0 0,-1-3-80 0 0,3 17 153 0 0,1 1 0 0 0,1-1 1 0 0,22 54-1 0 0,-28-81-324 0 0,0 1-10 0 0,-1 0 7 0 0,0 1-11 0 0,8 13 177 0 0,-6-13-4 0 0,-2-4-158 0 0,0 0 1 0 0,0 0-1 0 0,0 0 0 0 0,0 0 1 0 0,0 0-1 0 0,0 0 0 0 0,0 0 1 0 0,0 0-1 0 0,0 0 1 0 0,0 0-1 0 0,0 0 0 0 0,0 0 1 0 0,0-1-1 0 0,0 1 0 0 0,0 0 1 0 0,0 0-1 0 0,1 0 1 0 0,-1 0-1 0 0,0 0 0 0 0,0 0 1 0 0,0 0-1 0 0,0 0 0 0 0,0 0 1 0 0,0 0-1 0 0,0 0 1 0 0,0 0-1 0 0,0 0 0 0 0,0 0 1 0 0,0 0-1 0 0,0 0 0 0 0,0 0 1 0 0,0 0-1 0 0,0 0 1 0 0,0 0-1 0 0,1 0 0 0 0,-1 0 1 0 0,0 0-1 0 0,0 0 0 0 0,0 0 1 0 0,-8-49 60 0 0,-1 15-51 0 0,-8-31-1 0 0,12 37-35 0 0,-5-117-13 0 0,11 143 22 0 0,-1-1 0 0 0,1 1 1 0 0,-1-1-1 0 0,1 1 0 0 0,0 0 0 0 0,0-1 0 0 0,0 1 1 0 0,0 0-1 0 0,0-1 0 0 0,0 1 0 0 0,1 0 1 0 0,-1 0-1 0 0,1 0 0 0 0,2-3 0 0 0,-2 4 38 0 0,0-1-35 0 0,1 0 1 0 0,0 0 0 0 0,0 1-1 0 0,-1-1 1 0 0,1 1 0 0 0,0 0-1 0 0,0-1 1 0 0,0 1 0 0 0,7-1-1 0 0,-9 2 13 0 0,1-1 24 0 0,13-1-59 0 0,-6 2 35 0 0,0-1-1 0 0,0 1 1 0 0,0 1 0 0 0,11 2 0 0 0,-11-2-18 0 0,0 1 0 0 0,0 0 1 0 0,0 1-1 0 0,-1 0 1 0 0,1 1-1 0 0,-1-1 0 0 0,1 1 1 0 0,-1 1-1 0 0,9 7 0 0 0,-15-11 22 0 0,0 1-1 0 0,-1 0 0 0 0,1 0 0 0 0,-1 0 0 0 0,1 0 0 0 0,-1 0 1 0 0,0 0-1 0 0,0 0 0 0 0,0 1 0 0 0,0-1 0 0 0,0 0 0 0 0,0 1 0 0 0,-1-1 1 0 0,1 0-1 0 0,0 4 0 0 0,-1 27 83 0 0,0-31-84 0 0,-1 0-1 0 0,1 0 1 0 0,-1-1-1 0 0,1 1 1 0 0,-1 0-1 0 0,0 0 1 0 0,0-1-1 0 0,0 1 1 0 0,0 0-1 0 0,0-1 1 0 0,0 1-1 0 0,0-1 1 0 0,0 1-1 0 0,-1-1 1 0 0,1 0-1 0 0,-1 1 1 0 0,1-1-1 0 0,-1 0 1 0 0,1 0-1 0 0,-1 0 1 0 0,0 0-1 0 0,-2 1 1 0 0,-7 4 24 0 0,3-1-1 0 0,-1 0-1 0 0,0 0 1 0 0,-18 6 0 0 0,13-6 49 0 0,12-4-82 0 0,0 0 28 0 0,-4 2-10 0 0,6-3-14 0 0,0 0 1 0 0,0 0 0 0 0,-1 0-1 0 0,1 0 1 0 0,0 0-1 0 0,0 0 1 0 0,0 0-1 0 0,0 1 1 0 0,0-1-1 0 0,0 0 1 0 0,0 0 0 0 0,0 0-1 0 0,0 0 1 0 0,0 0-1 0 0,0 0 1 0 0,0 0-1 0 0,0 0 1 0 0,0 0-1 0 0,0 0 1 0 0,0 0 0 0 0,0 0-1 0 0,0 0 1 0 0,0 0-1 0 0,0 0 1 0 0,0 0-1 0 0,0 1 1 0 0,0-1-1 0 0,0 0 1 0 0,0 0 0 0 0,0 0-1 0 0,0 0 1 0 0,0 0-1 0 0,0 0 1 0 0,0 0-1 0 0,0 0 1 0 0,0 0-1 0 0,0 0 1 0 0,0 0 0 0 0,0 0-1 0 0,0 0 1 0 0,0 1-1 0 0,0-1 1 0 0,0 0-1 0 0,0 0 1 0 0,0 0-1 0 0,0 0 1 0 0,0 0 0 0 0,0 0-1 0 0,0 0 1 0 0,0 0-1 0 0,0 0 1 0 0,0 0-1 0 0,0 0 1 0 0,0 0-1 0 0,1 0 1 0 0,-1 0 0 0 0,0 0-1 0 0,0 0 1 0 0,0 0-1 0 0,0 0 1 0 0,0 0-1 0 0,0 0 1 0 0,0 0-1 0 0,0 0 1 0 0,0 0 0 0 0,0 0-1 0 0,0 0 1 0 0,0 0-1 0 0,1 0 1 0 0,70 22 5 0 0,-55-16-5 0 0,0 1 0 0 0,20 11 0 0 0,-16-8 31 0 0,-8 0-53 0 0,-2 1 4 0 0,7 9 111 0 0,-7 2 92 0 0,-9-20-117 0 0,-1 3 3 0 0,0-1 1 0 0,-1 0 0 0 0,1 1-1 0 0,-1-1 1 0 0,-3 8-1 0 0,2-8 31 0 0,0 0 0 0 0,-1 0 1 0 0,0-1-1 0 0,0 0 0 0 0,0 1 0 0 0,0-1 0 0 0,-1 0 0 0 0,1 0 0 0 0,-1-1 0 0 0,1 1 0 0 0,-1-1 0 0 0,-6 3 1 0 0,-3 0 78 0 0,0-1 0 0 0,0-1 1 0 0,-14 3-1 0 0,22-6-133 0 0,-55 7-1074 0 0,57-7 462 0 0,-14-2-1893 0 0,5-2-7409 0 0,-3-6 6362 0 0,4 2 502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50 1484 0 0,'0'0'4973'0'0,"10"-7"42"0"0,-6 4-4758 0 0,0 1 0 0 0,0 0 0 0 0,0 0-1 0 0,1 0 1 0 0,-1 0 0 0 0,6-1 0 0 0,-5 2-108 0 0,-3 0 38 0 0,12-3 246 0 0,7-1-28 0 0,-18 4 268 0 0,2-1-615 0 0,-5 2-40 0 0,0 0 1 0 0,0 0-1 0 0,0 0 1 0 0,0 0-1 0 0,0 0 0 0 0,0 0 1 0 0,0 0-1 0 0,-1 0 1 0 0,1 0-1 0 0,0-1 0 0 0,0 1 1 0 0,0 0-1 0 0,0 0 1 0 0,0 0-1 0 0,0 0 0 0 0,0 0 1 0 0,0 0-1 0 0,0 0 1 0 0,-1 0-1 0 0,1 0 0 0 0,0 0 1 0 0,0 0-1 0 0,0 0 0 0 0,0 0 1 0 0,0 0-1 0 0,0-1 1 0 0,0 1-1 0 0,0 0 0 0 0,0 0 1 0 0,0 0-1 0 0,0 0 1 0 0,0 0-1 0 0,0 0 0 0 0,0 0 1 0 0,0 0-1 0 0,0-1 1 0 0,0 1-1 0 0,0 0 0 0 0,0 0 1 0 0,0 0-1 0 0,0 0 1 0 0,0 0-1 0 0,0 0 0 0 0,0 0 1 0 0,0 0-1 0 0,0-1 1 0 0,0 1-1 0 0,0 0 0 0 0,0 0 1 0 0,0 0-1 0 0,0 0 0 0 0,0 0 1 0 0,0 0-1 0 0,0 0 1 0 0,0 0-1 0 0,0 0 0 0 0,0-1 1 0 0,0 1-1 0 0,0 0 1 0 0,1 0-1 0 0,-1 0 0 0 0,0 0 1 0 0,0 0-1 0 0,0 0 1 0 0,0 0-1 0 0,0 0 0 0 0,0 0 1 0 0,0 0-1 0 0,-6-2 69 0 0,0 0-1 0 0,0 1 1 0 0,0 0-1 0 0,-1 0 1 0 0,1 1-1 0 0,0 0 1 0 0,-8 0-1 0 0,12 0-73 0 0,-7 1 96 0 0,0 0 0 0 0,0 0 0 0 0,0 1 0 0 0,1 0 0 0 0,-1 0-1 0 0,0 1 1 0 0,1 0 0 0 0,0 1 0 0 0,0 0 0 0 0,0 0 0 0 0,-10 7 0 0 0,9-4-10 0 0,1 1-1 0 0,-1 0 1 0 0,1 1 0 0 0,0 0 0 0 0,-11 17 0 0 0,16-21-49 0 0,0 1-1 0 0,0-1 1 0 0,1 0 0 0 0,0 1-1 0 0,0 0 1 0 0,1 0 0 0 0,-1-1-1 0 0,1 1 1 0 0,0 0 0 0 0,1 0-1 0 0,0 0 1 0 0,-1 0 0 0 0,2 0-1 0 0,0 9 1 0 0,1-3 51 0 0,1 0 0 0 0,0 0 0 0 0,0 0 0 0 0,1-1 0 0 0,9 19 0 0 0,-10-25-61 0 0,0 0 0 0 0,0 0-1 0 0,1 0 1 0 0,-1 0-1 0 0,1 0 1 0 0,0-1 0 0 0,1 0-1 0 0,-1 0 1 0 0,1 0 0 0 0,0 0-1 0 0,0-1 1 0 0,0 1-1 0 0,0-2 1 0 0,7 4 0 0 0,0-1 42 0 0,1-1 0 0 0,-1 0 0 0 0,1 0 0 0 0,0-2 0 0 0,0 1 0 0 0,0-2 0 0 0,0 0 0 0 0,23-1 0 0 0,-22 0 39 0 0,0-1 0 0 0,0 0 0 0 0,17-5 0 0 0,-26 5-91 0 0,-3 1 38 0 0,16-4 42 0 0,-10 1-29 0 0,39-16 509 0 0,-45 18-537 0 0,-29-25-21352 0 0,16 23 19457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3440 0 0,'0'0'7177'0'0,"-3"5"-6391"0"0,-3 3 69 0 0,0 1 0 0 0,1 0 1 0 0,1 1-1 0 0,-1-1 0 0 0,1 1 0 0 0,-4 17 1 0 0,8-25-496 0 0,0 1-67 0 0,0-1-221 0 0,1 0 1 0 0,-1 0-1 0 0,1 0 1 0 0,0 0-1 0 0,0 0 1 0 0,-1 0-1 0 0,1 0 1 0 0,0 0-1 0 0,1 0 0 0 0,-1 0 1 0 0,0-1-1 0 0,1 1 1 0 0,-1 0-1 0 0,1-1 1 0 0,-1 1-1 0 0,1-1 1 0 0,-1 1-1 0 0,1-1 0 0 0,0 0 1 0 0,2 1-1 0 0,-1 0-14 0 0,0 0-1 0 0,0-1 1 0 0,1 0-1 0 0,-1 0 1 0 0,0 0-1 0 0,0 0 0 0 0,1-1 1 0 0,-1 1-1 0 0,0-1 1 0 0,1 1-1 0 0,-1-1 1 0 0,1-1-1 0 0,-1 1 0 0 0,6-1 1 0 0,3-3 8 0 0,0 0 1 0 0,0-1-1 0 0,-1 0 0 0 0,0-1 1 0 0,0 0-1 0 0,0-1 1 0 0,-1 0-1 0 0,0 0 0 0 0,0-1 1 0 0,-1-1-1 0 0,11-11 1 0 0,-9 9 297 0 0,-6 12 447 0 0,-8 20 671 0 0,0-6-1578 0 0,-9 143 3780 0 0,10-108-2680 0 0,2-2 36 0 0,0-45-958 0 0,0 25-1657 0 0,1-18 736 0 0,-1-7-641 0 0,-25-19-19689 0 0,23 14 20917 0 0,0 1 0 0 0,1-1 0 0 0,-1 0 0 0 0,1 0 0 0 0,-1 0-1 0 0,-1-3 1 0 0,0-5-1666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5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144 208 1368 0 0,'0'0'4651'0'0,"-5"-3"-4171"0"0,-17-11 4399 0 0,20 12-4331 0 0,-6-1 3611 0 0,0 18-4081 0 0,6-11 8 0 0,0-3-66 0 0,1 0 0 0 0,1 0 0 0 0,-1 0 0 0 0,0 0 0 0 0,0 0-1 0 0,0 0 1 0 0,0 0 0 0 0,1 1 0 0 0,-1-1 0 0 0,1 0-1 0 0,-1 0 1 0 0,1 1 0 0 0,-1-1 0 0 0,1 0 0 0 0,0 1 0 0 0,-1 1-1 0 0,-3 10 183 0 0,-18 39 116 0 0,11-21-236 0 0,7-23-24 0 0,1 0-1 0 0,1 1 1 0 0,-1 0 0 0 0,-1 14-1 0 0,4-21-26 0 0,-1 0-20 0 0,-1 2-1 0 0,-10 27 88 0 0,1-1-15 0 0,10-28 60 0 0,0-1-151 0 0,-2 7 21 0 0,3-7 166 0 0,0-7-219 0 0,0 5 40 0 0,3-16-3 0 0,-1 0-1 0 0,2 1 1 0 0,7-23 0 0 0,15-34 137 0 0,34-65 163 0 0,-46 102-78 0 0,2-2-5 0 0,-15 36-169 0 0,2-8 95 0 0,0 0 0 0 0,0 0 0 0 0,8-14 0 0 0,-10 22-123 0 0,12-18 180 0 0,-12 20-179 0 0,-1-1-1 0 0,1 1 0 0 0,-1 0 1 0 0,1 0-1 0 0,0 0 1 0 0,-1 0-1 0 0,1 0 0 0 0,0 0 1 0 0,-1 0-1 0 0,1 0 0 0 0,0 0 1 0 0,-1 0-1 0 0,1 1 0 0 0,0-1 1 0 0,-1 0-1 0 0,1 0 0 0 0,0 0 1 0 0,-1 1-1 0 0,1-1 0 0 0,-1 0 1 0 0,1 1-1 0 0,-1-1 0 0 0,1 1 1 0 0,0-1-1 0 0,-1 1 0 0 0,0-1 1 0 0,1 1-1 0 0,-1-1 0 0 0,1 1 1 0 0,-1-1-1 0 0,0 1 0 0 0,1-1 1 0 0,-1 1-1 0 0,1 0 0 0 0,0 1-87 0 0,2 1 130 0 0,2 15 98 0 0,16 39 248 0 0,-15-37-255 0 0,1 0-1 0 0,20 36 1 0 0,-25-52-133 0 0,1 2-3 0 0,3 13 42 0 0,20 58 312 0 0,-15-11-145 0 0,-10-64-187 0 0,0 5 412 0 0,-2-3-1599 0 0,-2-17-3173 0 0,-2-2 3742 0 0,-1-1-4026 0 0,2 9 946 0 0,-4-2 1072 0 0,2 3-1002 0 0,-5-3 1673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7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1840 0 0,'0'0'8856'0'0,"7"0"-8446"0"0,146 2 3860 0 0,-123-2-3698 0 0,-27 0-449 0 0,14 1 459 0 0,-149 0 599 0 0,122-1-1161 0 0,-3-1 272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8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59 2720 0 0,'0'0'15097'0'0,"0"6"-14813"0"0,-1-2-260 0 0,0 4 224 0 0,0 0-1 0 0,1 0 1 0 0,0 15 0 0 0,19 159 2278 0 0,-8-88-1870 0 0,-5-57-413 0 0,-8-47-260 0 0,-6-20-62 0 0,-4-41 1 0 0,10 59 75 0 0,-6-51 34 0 0,7 61-47 0 0,1-1 4 0 0,-1-8 57 0 0,1 8-28 0 0,1-12-137 0 0,1-37 86 0 0,-1 50 27 0 0,-1-1-4 0 0,0-6 19 0 0,0 6-10 0 0,0-23-107 0 0,0 23 50 0 0,-1-1 30 0 0,0 0 36 0 0,1 0 0 0 0,0 0 0 0 0,-1-1 0 0 0,2-6 0 0 0,0 8-15 0 0,0-1 1 0 0,1 0 0 0 0,-1 1-1 0 0,1-1 1 0 0,-1 1 0 0 0,1 0-1 0 0,0 0 1 0 0,0 0 0 0 0,1 0-1 0 0,-1 0 1 0 0,6-5 0 0 0,-3 3-7 0 0,1 1 0 0 0,-1 1 1 0 0,1-1-1 0 0,0 1 0 0 0,0 0 1 0 0,0 0-1 0 0,0 0 1 0 0,9-2-1 0 0,-12 5 2 0 0,-1-1 0 0 0,1 1 0 0 0,0 0 1 0 0,0 0-1 0 0,-1 0 0 0 0,1 0 0 0 0,0 0 0 0 0,-1 0 0 0 0,1 1 0 0 0,0-1 1 0 0,-1 1-1 0 0,1 0 0 0 0,0 0 0 0 0,-1 0 0 0 0,1 0 0 0 0,-1 0 0 0 0,0 0 1 0 0,1 1-1 0 0,-1-1 0 0 0,2 3 0 0 0,5 3 23 0 0,-1 1 1 0 0,0 0-1 0 0,10 13 0 0 0,-14-17 8 0 0,-3-2-18 0 0,0-1 1 0 0,0 1-1 0 0,0-1 0 0 0,0 1 0 0 0,0-1 0 0 0,0 1 0 0 0,-1-1 0 0 0,1 1 0 0 0,0 0 0 0 0,-1 0 0 0 0,1-1 0 0 0,-1 1 0 0 0,0 0 1 0 0,1 0-1 0 0,-1-1 0 0 0,0 1 0 0 0,0 0 0 0 0,0 0 0 0 0,0 0 0 0 0,-1-1 0 0 0,1 1 0 0 0,0 0 0 0 0,-1 0 0 0 0,1-1 1 0 0,-1 1-1 0 0,0 0 0 0 0,1-1 0 0 0,-1 1 0 0 0,0 0 0 0 0,0-1 0 0 0,0 1 0 0 0,0-1 0 0 0,-1 0 0 0 0,1 1 0 0 0,0-1 1 0 0,0 0-1 0 0,-1 0 0 0 0,1 1 0 0 0,-3 0 0 0 0,-4 4 5 0 0,-1 0-1 0 0,0-1 1 0 0,-1 0 0 0 0,1 0 0 0 0,-13 4-1 0 0,22-9-5 0 0,0 0-1 0 0,0 0 0 0 0,0 0 0 0 0,1 0 1 0 0,-1 0-1 0 0,0 0 0 0 0,0 0 0 0 0,0 0 0 0 0,0 0 1 0 0,0 0-1 0 0,0 0 0 0 0,0 0 0 0 0,0 0 1 0 0,0 0-1 0 0,0 0 0 0 0,1 0 0 0 0,-1 0 1 0 0,0 0-1 0 0,0 1 0 0 0,0-1 0 0 0,0 0 1 0 0,0 0-1 0 0,0 0 0 0 0,0 0 0 0 0,0 0 1 0 0,0 0-1 0 0,0 0 0 0 0,0 0 0 0 0,0 0 0 0 0,0 0 1 0 0,0 0-1 0 0,0 0 0 0 0,0 1 0 0 0,0-1 1 0 0,0 0-1 0 0,0 0 0 0 0,0 0 0 0 0,0 0 1 0 0,0 0-1 0 0,0 0 0 0 0,0 0 0 0 0,0 0 1 0 0,0 0-1 0 0,0 1 0 0 0,0-1 0 0 0,0 0 1 0 0,0 0-1 0 0,0 0 0 0 0,0 0 0 0 0,0 0 0 0 0,0 0 1 0 0,0 0-1 0 0,0 0 0 0 0,0 0 0 0 0,0 0 1 0 0,0 0-1 0 0,0 1 0 0 0,0-1 0 0 0,0 0 1 0 0,0 0-1 0 0,0 0 0 0 0,-1 0 0 0 0,1 0 1 0 0,0 0-1 0 0,0 0 0 0 0,0 0 0 0 0,0 0 1 0 0,0 0-1 0 0,0 0 0 0 0,14 5-10 0 0,26 6 4 0 0,-34-10-8 0 0,4 1 40 0 0,-7-2-24 0 0,0 1 0 0 0,1 0 0 0 0,-1 0 0 0 0,0 1 0 0 0,0-1 0 0 0,0 1 0 0 0,0-1 0 0 0,5 4 0 0 0,-4-1 12 0 0,1-1-1 0 0,-1 1 1 0 0,0 0-1 0 0,0 0 1 0 0,-1 1-1 0 0,1-1 1 0 0,4 9-1 0 0,-8-12 1 0 0,5 17 152 0 0,-4-15-144 0 0,0-1 0 0 0,0 1-1 0 0,-1 0 1 0 0,0-1 0 0 0,1 1 0 0 0,-1 0 0 0 0,0-1 0 0 0,0 1 0 0 0,-1 0 0 0 0,1 0 0 0 0,0-1 0 0 0,-1 1 0 0 0,0-1 0 0 0,1 1 0 0 0,-1-1 0 0 0,0 1 0 0 0,-2 2 0 0 0,1-1 24 0 0,-1 1 0 0 0,0-1 1 0 0,0 0-1 0 0,-1-1 1 0 0,1 1-1 0 0,-1-1 1 0 0,1 1-1 0 0,-9 4 0 0 0,3-2-53 0 0,1-1 0 0 0,-1-1 0 0 0,0 1 0 0 0,-1-2 0 0 0,1 1 0 0 0,-1-1 0 0 0,0-1 0 0 0,1 1 0 0 0,-14 0-1 0 0,-9-4-1140 0 0,28 0 72 0 0,0 0-1 0 0,1 0 1 0 0,-1 0-1 0 0,1 0 1 0 0,-1-1-1 0 0,1 1 1 0 0,0-1-1 0 0,-1 0 1 0 0,1 0-1 0 0,0 0 1 0 0,0 0-1 0 0,0-1 1 0 0,1 1-1 0 0,-1-1 0 0 0,0 0 1 0 0,1 0-1 0 0,-4-5 1 0 0,0 0-848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8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3336 0 0,'0'0'4778'0'0,"1"3"-3995"0"0,-1-2-619 0 0,1 0-1 0 0,-1 0 0 0 0,0 0 0 0 0,1 0 0 0 0,-1 0 0 0 0,0 1 0 0 0,0-1 1 0 0,0 0-1 0 0,0 0 0 0 0,0 0 0 0 0,0 1 0 0 0,0-1 0 0 0,0 0 0 0 0,0 0 1 0 0,-1 2-1 0 0,-17 23 2222 0 0,-2-2-1260 0 0,-20 22 566 0 0,28-31-4841 0 0,2-1-3449 0 0,3-7 2849 0 0,6-6 3070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8:0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 3644 0 0,'7'-9'13222'0'0,"-3"12"-12891"0"0,0 0-1 0 0,-1 0 1 0 0,1 0-1 0 0,-1 1 1 0 0,0-1 0 0 0,0 1-1 0 0,0 0 1 0 0,0 0-1 0 0,-1 0 1 0 0,0 0-1 0 0,0 0 1 0 0,0 1-1 0 0,3 8 1 0 0,5 15 680 0 0,11 32 640 0 0,20 98-1 0 0,-40-156-1621 0 0,0 2-10 0 0,0 1 0 0 0,0-1 0 0 0,-1 0-1 0 0,1 1 1 0 0,-1-1 0 0 0,0 6 0 0 0,-8-25-175 0 0,1 0 1 0 0,1-1-1 0 0,1 0 0 0 0,0 0 1 0 0,-3-22-1 0 0,-13-51-145 0 0,14 62 210 0 0,1 0 1 0 0,1 0-1 0 0,-3-42 0 0 0,8 67 80 0 0,0-5-34 0 0,-1 0 0 0 0,1 1 0 0 0,1-1 0 0 0,0-8 1 0 0,25-16 108 0 0,-25 30-65 0 0,5-2-98 0 0,1 1 94 0 0,0 1 1 0 0,0-1 0 0 0,8 0-1 0 0,9 0 12 0 0,-21 2 37 0 0,-10 2-77 0 0,-8 4 68 0 0,7-3-46 0 0,-1 0-1 0 0,1 1 1 0 0,0 0-1 0 0,0 0 1 0 0,1 0-1 0 0,-1 1 1 0 0,1 1-1 0 0,-10 8 1 0 0,14-12 28 0 0,0 1 1 0 0,0 0-1 0 0,0 0 1 0 0,0 0 0 0 0,1 0-1 0 0,-1 0 1 0 0,1 1 0 0 0,0-1-1 0 0,0 1 1 0 0,0 0-1 0 0,0-1 1 0 0,1 1 0 0 0,-3 8-1 0 0,-3 7 95 0 0,1-1-125 0 0,1 5 159 0 0,2-14-103 0 0,1-5-15 0 0,1 0-1 0 0,0 1 0 0 0,0-1 1 0 0,1 0-1 0 0,-1 1 0 0 0,1-1 1 0 0,0 1-1 0 0,0 5 0 0 0,1-4 0 0 0,-1 0-1 0 0,1 0 1 0 0,0 0-1 0 0,0 0 1 0 0,1 0-1 0 0,0 0 1 0 0,0-1-1 0 0,0 1 1 0 0,1 0-1 0 0,0-1 1 0 0,0 0-1 0 0,0 1 1 0 0,1-1-1 0 0,0 0 1 0 0,-1-1-1 0 0,2 1 0 0 0,-1-1 1 0 0,1 0-1 0 0,-1 0 1 0 0,1 0-1 0 0,0-1 1 0 0,10 6-1 0 0,-6-4 6 0 0,1-1-1 0 0,0 1 0 0 0,0-2 1 0 0,0 0-1 0 0,0 0 0 0 0,0 0 1 0 0,1-1-1 0 0,-1-1 0 0 0,1 0 0 0 0,0 0 1 0 0,-1-1-1 0 0,1-1 0 0 0,12-1 1 0 0,-10-1-5 0 0,1 0 0 0 0,-1-1 0 0 0,0-1 0 0 0,0 0 0 0 0,18-10 0 0 0,-1-2 37 0 0,30-23 1 0 0,-59 39-46 0 0,17-15-471 0 0,-18 15 55 0 0,0 1 0 0 0,1-1 0 0 0,-1 0 0 0 0,0 0 0 0 0,0 1 0 0 0,1-1 0 0 0,-1 0 0 0 0,0 0 0 0 0,0 1 0 0 0,0-1-1 0 0,0 0 1 0 0,0 0 0 0 0,0 0 0 0 0,0 1 0 0 0,0-1 0 0 0,0 0 0 0 0,0 0 0 0 0,-1 1 0 0 0,1-1 0 0 0,0 0 0 0 0,0 1 0 0 0,-1-2 0 0 0,-11-8-8973 0 0,-2 2 3076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38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161 255 1576 0 0,'0'0'1906'0'0,"-10"1"-1063"0"0,4-1 3060 0 0,-60-15-137 0 0,64 14-3592 0 0,-1 1-11 0 0,0-1-1 0 0,0 0 1 0 0,-1 0 0 0 0,1 0-1 0 0,1 0 1 0 0,-1-1-1 0 0,0 1 1 0 0,0-1-1 0 0,0 0 1 0 0,-3-3-1 0 0,4 4-93 0 0,0 0 259 0 0,-11-32 947 0 0,13 31-1102 0 0,-10-37 1139 0 0,4-6-447 0 0,5 42-827 0 0,1-11 200 0 0,0 5-188 0 0,0 6-19 0 0,0-1 0 0 0,0 0 0 0 0,0 1 1 0 0,1-1-1 0 0,-1 1 0 0 0,1-1 0 0 0,0 1 0 0 0,0-1 1 0 0,0 1-1 0 0,0-1 0 0 0,1 1 0 0 0,-1 0 0 0 0,1-1 1 0 0,0 1-1 0 0,3-4 0 0 0,-4 6-4 0 0,5-9-84 0 0,-3 5 238 0 0,-2 8 707 0 0,-7 12-876 0 0,-3 10 285 0 0,-9 44 0 0 0,18-67-265 0 0,0 5 46 0 0,-1-7-80 0 0,1 1-1 0 0,0-1 0 0 0,0 1 1 0 0,-1-1-1 0 0,1 1 0 0 0,0 0 1 0 0,0-1-1 0 0,0 1 0 0 0,0 0 1 0 0,0-1-1 0 0,0 1 0 0 0,0-1 1 0 0,0 1-1 0 0,0 0 0 0 0,0-1 1 0 0,0 1-1 0 0,0-1 1 0 0,1 2-1 0 0,3 8-20 0 0,-3-7 38 0 0,-1-1 11 0 0,1 1-21 0 0,-1 0-1 0 0,1-1 1 0 0,0 1 0 0 0,0-1 0 0 0,0 1-1 0 0,0-1 1 0 0,0 1 0 0 0,1-1 0 0 0,-1 1-1 0 0,1-1 1 0 0,-1 0 0 0 0,1 0 0 0 0,0 0-1 0 0,0 0 1 0 0,0 0 0 0 0,0 0 0 0 0,0-1-1 0 0,0 1 1 0 0,4 1 0 0 0,6 6 46 0 0,8 4 1105 0 0,-15-12-2200 0 0,1 1 1 0 0,-1 0 0 0 0,0-1-1 0 0,0 0 1 0 0,6 0-1 0 0,3 0-3022 0 0,0-1 0 0 0,17-2-1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5 1216 0 0,'0'0'432'0'0,"-10"-1"252"0"0,4 1 3451 0 0,-9 3 672 0 0,23-4-4707 0 0,22-1 12 0 0,-22 2-12 0 0,32 4 478 0 0,13-5 1281 0 0,-220-5-1259 0 0,164 6-528 0 0,-21 4-1384 0 0,24-4 1242 0 0,0 0-1 0 0,0 1 1 0 0,0-1 0 0 0,0 1-1 0 0,0-1 1 0 0,0 0-1 0 0,0 1 1 0 0,0-1 0 0 0,0 0-1 0 0,0 1 1 0 0,0-1-1 0 0,1 1 1 0 0,-1-1 0 0 0,0 0-1 0 0,0 1 1 0 0,0-1-1 0 0,0 0 1 0 0,1 1 0 0 0,-1-1-1 0 0,0 0 1 0 0,0 1-1 0 0,1-1 1 0 0,-1 0-1 0 0,0 0 1 0 0,0 1 0 0 0,1-1-1 0 0,-1 0 1 0 0,1 1-1 0 0,5 6 446 0 0,-4-6-528 0 0,-1 1 0 0 0,1-1 0 0 0,0 1 0 0 0,-1-1 0 0 0,1 0-1 0 0,0 1 1 0 0,0-1 0 0 0,0 0 0 0 0,0-1 0 0 0,0 1 0 0 0,0 0 0 0 0,0 0-1 0 0,3 0 1 0 0,12 5-1039 0 0,52 35-5105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1584 0 0,'0'0'2224'0'0,"-4"2"-1702"0"0,-11 5 31 0 0,11-5 10 0 0,-16-1 1467 0 0,-8-1-264 0 0,25 0-1387 0 0,-30-5 1352 0 0,3 3-1912 0 0,13 0-6955 0 0,5 1 5005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0 518 3152 0 0,'0'0'4455'0'0,"4"-1"-3517"0"0,10-2-43 0 0,-10 2-89 0 0,-1-1-297 0 0,-1 0 1 0 0,1-1 0 0 0,-1 1-1 0 0,1 0 1 0 0,-1-1 0 0 0,0 1-1 0 0,4-6 1 0 0,-3 4-83 0 0,15-23 477 0 0,-1-1 0 0 0,-2-1 0 0 0,0-1 0 0 0,14-46 0 0 0,4-2-9 0 0,29-82 827 0 0,-52 142-1472 0 0,-8 16-210 0 0,0-1 0 0 0,0 1 0 0 0,-1-1 0 0 0,1 0 0 0 0,-1 0 0 0 0,1 1-1 0 0,-1-1 1 0 0,0 0 0 0 0,-1 0 0 0 0,2-6 0 0 0,-1 9 10 0 0,0-1-40 0 0,-1 1 0 0 0,0 0 0 0 0,1 0 0 0 0,-1-1 0 0 0,0 1 0 0 0,1 0 0 0 0,-1 0 0 0 0,0 0 0 0 0,1 0 1 0 0,-1-1-1 0 0,1 1 0 0 0,-1 0 0 0 0,0 0 0 0 0,1 0 0 0 0,-1 0 0 0 0,1 0 0 0 0,-1 0 0 0 0,1 0 0 0 0,-1 0 0 0 0,0 0 0 0 0,1 0 0 0 0,-1 1 0 0 0,1-1 1 0 0,-1 0-1 0 0,0 0 0 0 0,1 0 0 0 0,-1 0 0 0 0,0 1 0 0 0,1-1 0 0 0,-1 0 0 0 0,1 1 0 0 0,13 23 42 0 0,-1 0 0 0 0,0 2 0 0 0,-2-1 0 0 0,-2 2 0 0 0,11 39 0 0 0,11 31 24 0 0,-24-77-196 0 0,1-1-1 0 0,1 0 1 0 0,1 0-1 0 0,0-1 1 0 0,17 21-1 0 0,-26-38-231 0 0,5 4 1354 0 0,-5-3-1437 0 0,-36-3-21913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2692 0 0,'0'0'840'0'0,"13"-3"560"0"0,3 2-311 0 0,3 0-557 0 0,2-1-604 0 0,-6 1-316 0 0,4 1-269 0 0,6-3-3551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77 3112 0 0,'4'-3'10413'0'0,"-168"12"-7274"0"0,160-9-3065 0 0,1 0 1 0 0,-1-1-1 0 0,1 1 0 0 0,-1-1 0 0 0,1 1 1 0 0,-6-3-1 0 0,8 3-75 0 0,0-1 0 0 0,0 1 1 0 0,1 0-1 0 0,-1-1 0 0 0,0 1 0 0 0,0-1 1 0 0,1 1-1 0 0,-1-1 0 0 0,0 0 1 0 0,0 1-1 0 0,1-1 0 0 0,-1 0 0 0 0,1 1 1 0 0,-1-1-1 0 0,1 0 0 0 0,-1 0 0 0 0,1 0 1 0 0,-1 1-1 0 0,1-1 0 0 0,-1 0 1 0 0,1 0-1 0 0,0 0 0 0 0,0 0 0 0 0,0 0 1 0 0,-1-1-1 0 0,1 0-3 0 0,2-1-144 0 0,1-2 190 0 0,-1 1 0 0 0,2 0 0 0 0,-1 0 0 0 0,0 0 0 0 0,1 0 0 0 0,0 1 0 0 0,0-1 0 0 0,0 1 0 0 0,0 0 0 0 0,0 0 0 0 0,1 0 0 0 0,0 1 1 0 0,-1 0-1 0 0,9-3 0 0 0,-12 4 878 0 0,2 3-631 0 0,10 4-6 0 0,-9-4 28 0 0,3 44 1887 0 0,1 60 580 0 0,-7-102-4351 0 0,9 11 5189 0 0,-3-8-7242 0 0,-2-36-18734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2556 0 0,'0'0'3273'0'0,"-4"5"-2591"0"0,-19 19 570 0 0,-33 37 3500 0 0,27-19-9372 0 0,20-30-2019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2996 0 0,'0'0'8660'0'0,"-5"2"-8196"0"0,-1 1-128 0 0,-1 1 1 0 0,1-1 0 0 0,1 1-1 0 0,-1 1 1 0 0,1-1 0 0 0,-1 1-1 0 0,1 0 1 0 0,-7 9-1 0 0,-9 18 814 0 0,4-7-501 0 0,0 1-1 0 0,2 1 1 0 0,1 0-1 0 0,-16 47 1 0 0,24-49-280 0 0,1-1 0 0 0,-2 29 0 0 0,-1 7 104 0 0,7-49-391 0 0,1 1 0 0 0,0 0 0 0 0,1-1 0 0 0,0 1 0 0 0,5 16 0 0 0,-4-18-528 0 0,1 0 1 0 0,0 0-1 0 0,0-1 0 0 0,1 1 1 0 0,1-1-1 0 0,-1 0 1 0 0,9 11-1 0 0,7 4-5067 0 0,4-6-3763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3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3068 0 0,'1'-5'12152'0'0,"-1"61"-10689"0"0,10 126 1450 0 0,-8-172-2801 0 0,-1-1 0 0 0,0 1 1 0 0,-1-1-1 0 0,0 1 1 0 0,-2 14-1 0 0,2-22 286 0 0,-1-10-491 0 0,0-3 37 0 0,1-1 0 0 0,0 0 0 0 0,4-19 0 0 0,-3 21 6 0 0,0 0 0 0 0,-1 0 0 0 0,-1-16 1 0 0,1-5-13 0 0,0 11 15 0 0,4-35-80 0 0,-1 37 129 0 0,0 0 0 0 0,2 0 0 0 0,0 0 0 0 0,12-29 0 0 0,-14 41-15 0 0,0 0-1 0 0,1 0 1 0 0,-1 1 0 0 0,1-1 0 0 0,0 1 0 0 0,1 0 0 0 0,-1 0-1 0 0,1 1 1 0 0,0-1 0 0 0,0 1 0 0 0,0 0 0 0 0,1 0 0 0 0,-1 1-1 0 0,1 0 1 0 0,0 0 0 0 0,0 0 0 0 0,0 0 0 0 0,0 1-1 0 0,0 0 1 0 0,1 1 0 0 0,-1-1 0 0 0,1 1 0 0 0,-1 0 0 0 0,10 1-1 0 0,-10-1 8 0 0,-1 1 0 0 0,1 0 0 0 0,0 1 0 0 0,-1 0 0 0 0,1 0 0 0 0,0 0 0 0 0,-1 0 0 0 0,1 1 0 0 0,-1 0 0 0 0,0 0 0 0 0,0 1 0 0 0,0-1 0 0 0,0 1 0 0 0,0 0 0 0 0,0 0 0 0 0,-1 1 0 0 0,1-1 0 0 0,-1 1 0 0 0,0 0 0 0 0,0 0-1 0 0,0 1 1 0 0,-1-1 0 0 0,0 1 0 0 0,0 0 0 0 0,0 0 0 0 0,0 0 0 0 0,-1 0 0 0 0,3 6 0 0 0,-1-4-34 0 0,-4-6 43 0 0,1 1 0 0 0,0-1 0 0 0,0 0-1 0 0,-1 1 1 0 0,1-1 0 0 0,-1 0 0 0 0,0 1 0 0 0,1-1-1 0 0,-1 1 1 0 0,0-1 0 0 0,0 1 0 0 0,1-1 0 0 0,-1 1 0 0 0,0-1-1 0 0,-1 0 1 0 0,1 1 0 0 0,0-1 0 0 0,0 1 0 0 0,-1-1-1 0 0,1 1 1 0 0,-1-1 0 0 0,1 0 0 0 0,-1 1 0 0 0,1-1-1 0 0,-1 0 1 0 0,-1 2 0 0 0,-1 2 8 0 0,0-1 0 0 0,-1 1 0 0 0,1-1 0 0 0,-1 0 0 0 0,0 0 0 0 0,0 0 0 0 0,0 0 0 0 0,-1-1-1 0 0,0 1 1 0 0,1-1 0 0 0,-1 0 0 0 0,-8 3 0 0 0,11-6 14 0 0,-4 3-237 0 0,7-4 209 0 0,-1 1-1 0 0,0 0 1 0 0,0 0 0 0 0,0 0-1 0 0,0 0 1 0 0,0 0-1 0 0,0 0 1 0 0,0 0-1 0 0,1 0 1 0 0,-1 0-1 0 0,0 0 1 0 0,0 1-1 0 0,0-1 1 0 0,0 0-1 0 0,0 0 1 0 0,0 0-1 0 0,0 0 1 0 0,1 0-1 0 0,-1 0 1 0 0,0 0-1 0 0,0 0 1 0 0,0 0-1 0 0,0 0 1 0 0,0 0-1 0 0,0 0 1 0 0,0 0 0 0 0,0 0-1 0 0,0 1 1 0 0,0-1-1 0 0,1 0 1 0 0,-1 0-1 0 0,0 0 1 0 0,0 0-1 0 0,0 0 1 0 0,0 0-1 0 0,0 0 1 0 0,0 1-1 0 0,0-1 1 0 0,0 0-1 0 0,0 0 1 0 0,0 0-1 0 0,0 0 1 0 0,0 0-1 0 0,0 0 1 0 0,0 0-1 0 0,0 1 1 0 0,0-1-1 0 0,0 0 1 0 0,0 0 0 0 0,0 0-1 0 0,0 0 1 0 0,0 0-1 0 0,0 0 1 0 0,-1 0-1 0 0,1 1 1 0 0,0-1-1 0 0,0 0 1 0 0,0 0-1 0 0,0 0 1 0 0,0 0-1 0 0,0 0 1 0 0,0 0-1 0 0,0 0 1 0 0,0 0-1 0 0,0 0 1 0 0,-1 0-1 0 0,1 0 1 0 0,0 1-1 0 0,8 2-7 0 0,4 1-27 0 0,0 0 0 0 0,0 2 0 0 0,-1-1-1 0 0,0 2 1 0 0,21 14 0 0 0,-22-11 86 0 0,1 1 0 0 0,-2 0 0 0 0,0 1 0 0 0,0 0 0 0 0,-1 1 0 0 0,11 20 0 0 0,-18-30-5 0 0,1 0-1 0 0,-1 1 0 0 0,1-1 0 0 0,-1 0 0 0 0,0 0 0 0 0,0 1 0 0 0,0-1 0 0 0,-1 0 1 0 0,1 1-1 0 0,-1-1 0 0 0,0 1 0 0 0,0-1 0 0 0,0 0 0 0 0,0 1 0 0 0,-1-1 0 0 0,1 1 1 0 0,-1-1-1 0 0,0 0 0 0 0,0 1 0 0 0,0-1 0 0 0,0 0 0 0 0,-1 0 0 0 0,1 0 0 0 0,-1 0 1 0 0,0 0-1 0 0,0 0 0 0 0,0 0 0 0 0,0-1 0 0 0,-1 1 0 0 0,1-1 0 0 0,-1 1 0 0 0,1-1 1 0 0,-1 0-1 0 0,0 0 0 0 0,0 0 0 0 0,0 0 0 0 0,-3 1 0 0 0,-7 3 40 0 0,0 0-1 0 0,-1-1 0 0 0,1 0 1 0 0,-1-1-1 0 0,0-1 0 0 0,0 0 1 0 0,-21 1-1 0 0,16-3-509 0 0,-1 0 0 0 0,1-2 0 0 0,-1 0 0 0 0,-34-7 0 0 0,23-2-5655 0 0,30 10 5669 0 0,0 0 0 0 0,0-1 0 0 0,0 0 0 0 0,0 1 1 0 0,1-1-1 0 0,-1 1 0 0 0,0-1 0 0 0,0 0 1 0 0,0 0-1 0 0,1 1 0 0 0,-1-1 0 0 0,0 0 1 0 0,1 0-1 0 0,-1 0 0 0 0,0 0 0 0 0,1 0 0 0 0,-1 0 1 0 0,1 0-1 0 0,0 0 0 0 0,-1 0 0 0 0,1 0 1 0 0,0 0-1 0 0,0 0 0 0 0,-1-1 0 0 0,3-14-1586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5 2996 0 0,'0'0'5153'0'0,"-3"-1"-4449"0"0,1 0-474 0 0,0 0 0 0 0,0 1 0 0 0,0-1-1 0 0,0 1 1 0 0,0 0 0 0 0,0 0-1 0 0,0-1 1 0 0,0 1 0 0 0,0 1-1 0 0,0-1 1 0 0,0 0 0 0 0,0 0 0 0 0,0 1-1 0 0,-3 1 1 0 0,-2 0 156 0 0,1 0 0 0 0,-1 1 0 0 0,1 1 0 0 0,-8 4 0 0 0,0 2 426 0 0,0 1 1 0 0,-24 24-1 0 0,30-26-619 0 0,1-1 1 0 0,0 2 0 0 0,1-1 0 0 0,0 1 0 0 0,0 0-1 0 0,1 0 1 0 0,0 1 0 0 0,1-1 0 0 0,0 1 0 0 0,1 0-1 0 0,0 0 1 0 0,1 0 0 0 0,0 1 0 0 0,1-1 0 0 0,-1 17-1 0 0,3-23-154 0 0,0-1 0 0 0,-1 0 0 0 0,1 0-1 0 0,1 1 1 0 0,-1-1 0 0 0,1 0-1 0 0,-1 0 1 0 0,1-1 0 0 0,0 1 0 0 0,1 0-1 0 0,-1-1 1 0 0,1 1 0 0 0,4 4-1 0 0,1 1 75 0 0,1-1 0 0 0,0 0 0 0 0,11 7 0 0 0,-12-9-34 0 0,1 0-1 0 0,0-1 1 0 0,0 0 0 0 0,0 0 0 0 0,1-1-1 0 0,0-1 1 0 0,-1 0 0 0 0,1 0-1 0 0,1 0 1 0 0,-1-1 0 0 0,0-1 0 0 0,0 0-1 0 0,1 0 1 0 0,-1-1 0 0 0,0-1 0 0 0,0 1-1 0 0,1-2 1 0 0,-1 1 0 0 0,0-2-1 0 0,0 1 1 0 0,0-1 0 0 0,0-1 0 0 0,-1 1-1 0 0,13-8 1 0 0,-5 2 39 0 0,0 0 0 0 0,0-1-1 0 0,20-16 1 0 0,-30 20-79 0 0,-1 0 0 0 0,1-1 0 0 0,-1 1-1 0 0,0-1 1 0 0,0 0 0 0 0,-1-1 0 0 0,1 1 0 0 0,-2-1 0 0 0,5-10 0 0 0,-5 10 15 0 0,-1-1 1 0 0,-1 1 0 0 0,0-1 0 0 0,0 1-1 0 0,0-1 1 0 0,-1 0 0 0 0,-1 0 0 0 0,1 1-1 0 0,-1-1 1 0 0,-1 0 0 0 0,0 0 0 0 0,0 0-1 0 0,-3-9 1 0 0,2 13-252 0 0,1-1 0 0 0,-2 0 0 0 0,1 1 0 0 0,-1-1-1 0 0,0 1 1 0 0,0 0 0 0 0,0 0 0 0 0,-7-7 0 0 0,6 8-587 0 0,0 0 0 0 0,0 0 0 0 0,-1 1 1 0 0,1-1-1 0 0,-1 1 0 0 0,0 0 0 0 0,0 0 1 0 0,0 1-1 0 0,-11-4 0 0 0,-14-1-8102 0 0,15 5 6961 0 0,0 0-194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 2824 0 0,'0'0'3187'0'0,"-5"-2"-2284"0"0,-9-5 6345 0 0,23 7-2154 0 0,0 1-5693 0 0,-5-1-554 0 0,2 1 1173 0 0,-43-13-16940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20 2416 0 0,'0'0'243'0'0,"1"0"0"0"0,-1 0 0 0 0,1-1 0 0 0,-1 1 0 0 0,1 0-1 0 0,-1-1 1 0 0,1 1 0 0 0,-1 0 0 0 0,0-1 0 0 0,1 1 0 0 0,-1 0-1 0 0,1-1 1 0 0,-1 1 0 0 0,0-1 0 0 0,1 1 0 0 0,-1-1 0 0 0,0 1 0 0 0,0-1-1 0 0,0 1 1 0 0,1-1 0 0 0,-1 1 0 0 0,0-1 0 0 0,0 1 0 0 0,0-1 0 0 0,0 1-1 0 0,0-1 1 0 0,0 1 0 0 0,0-1 0 0 0,0 0 0 0 0,0 1 0 0 0,0-1 0 0 0,-12-3 2755 0 0,8 3-3632 0 0,0 1 1552 0 0,0 1-497 0 0,-13 3 60 0 0,-1 1-1 0 0,1 0 1 0 0,0 2-1 0 0,1 0 0 0 0,0 0 1 0 0,0 2-1 0 0,-21 14 1 0 0,31-18-338 0 0,-1-1 1 0 0,2 1-1 0 0,-1 1 1 0 0,0-1-1 0 0,1 1 1 0 0,0 0-1 0 0,0 0 1 0 0,1 0-1 0 0,0 0 1 0 0,0 1-1 0 0,0 0 1 0 0,1 0-1 0 0,0 0 1 0 0,0 0-1 0 0,1 1 1 0 0,0-1-1 0 0,0 1 1 0 0,1-1-1 0 0,-2 15 1 0 0,4-17-82 0 0,-1-1 0 0 0,1 1 0 0 0,-1-1 1 0 0,1 1-1 0 0,1-1 0 0 0,-1 1 1 0 0,1-1-1 0 0,-1 0 0 0 0,1 0 0 0 0,0 0 1 0 0,1 0-1 0 0,-1 0 0 0 0,5 5 1 0 0,7 14 218 0 0,-10-17-199 0 0,1-1 0 0 0,-1 0 0 0 0,1 0-1 0 0,0 0 1 0 0,1 0 0 0 0,-1-1 0 0 0,1 0 0 0 0,0 0 0 0 0,11 5 0 0 0,-9-4 21 0 0,2 0-67 0 0,0 1 1 0 0,0-2-1 0 0,1 1 0 0 0,-1-1 1 0 0,1-1-1 0 0,0 0 0 0 0,0-1 1 0 0,0 0-1 0 0,1 0 0 0 0,-1-1 0 0 0,0-1 1 0 0,16-1-1 0 0,-9 0-4190 0 0,34-9-1 0 0,-40 4-2458 0 0,3-8 1676 0 0,-11 10 3629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4052 0 0,'0'0'12856'0'0,"3"4"-12407"0"0,11 20 439 0 0,0 1-1 0 0,-2 0 1 0 0,-1 1-1 0 0,11 35 1 0 0,11 26 484 0 0,-29-76-1204 0 0,0 1 1 0 0,-1-1 0 0 0,0 1-1 0 0,-1 0 1 0 0,-1 0-1 0 0,1 17 1 0 0,-2-4 377 0 0,-6 49 0 0 0,3-64-595 0 0,0-1 1 0 0,-1 0-1 0 0,0 1 1 0 0,-1-2-1 0 0,0 1 1 0 0,-11 15-1 0 0,14-23-832 0 0,0 1 0 0 0,0-1-1 0 0,0 1 1 0 0,0-1 0 0 0,0 0 0 0 0,0 1-1 0 0,0-1 1 0 0,0 0 0 0 0,0-1 0 0 0,-1 1 0 0 0,1 0-1 0 0,0-1 1 0 0,-1 1 0 0 0,1-1 0 0 0,0 1-1 0 0,-1-1 1 0 0,1 0 0 0 0,-1 0 0 0 0,1 0 0 0 0,0-1-1 0 0,-1 1 1 0 0,1 0 0 0 0,-5-2 0 0 0,-9-2-1229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214 106 3448 0 0,'0'0'6758'0'0,"-6"-2"-6183"0"0,-16-3 285 0 0,-1 1-1 0 0,-23 0 1 0 0,19 1-9 0 0,-42-8 1 0 0,65 10-811 0 0,-4-2-50 0 0,8 3 3 0 0,-1 0 0 0 0,1 0 0 0 0,-1 0 0 0 0,1-1 0 0 0,-1 1-1 0 0,1 0 1 0 0,-1-1 0 0 0,1 1 0 0 0,0 0 0 0 0,-1-1 0 0 0,1 1 0 0 0,-1 0 0 0 0,1-1 0 0 0,0 1 0 0 0,-1-1 0 0 0,1 1 0 0 0,0-1 0 0 0,0 1 0 0 0,-1-1 0 0 0,1 1 0 0 0,0-1 0 0 0,0 1 0 0 0,0-1 0 0 0,-1 1 0 0 0,1-1 0 0 0,0 0 0 0 0,0 1 0 0 0,0-1 0 0 0,0 1 0 0 0,0-1-1 0 0,0 1 1 0 0,0-1 0 0 0,0 0 0 0 0,1 1 0 0 0,-1-1 0 0 0,0 1 0 0 0,0-1 0 0 0,1-1 31 0 0,-1 0-46 0 0,2 0 2 0 0,42-38 372 0 0,-43 38-254 0 0,8-1 339 0 0,-9 2-366 0 0,1 1-1 0 0,-1-1 0 0 0,1 1 1 0 0,-1 0-1 0 0,0-1 0 0 0,1 1 0 0 0,-1 0 1 0 0,1-1-1 0 0,0 1 0 0 0,-1 0 1 0 0,1 0-1 0 0,-1 0 0 0 0,1-1 1 0 0,-1 1-1 0 0,1 0 0 0 0,0 0 1 0 0,-1 0-1 0 0,1 0 0 0 0,-1 0 1 0 0,1 0-1 0 0,-1 0 0 0 0,1 0 1 0 0,0 0-1 0 0,-1 0 0 0 0,1 1 0 0 0,-1-1 1 0 0,1 0-1 0 0,-1 0 0 0 0,1 0 1 0 0,-1 1-1 0 0,2 0 0 0 0,0 1 65 0 0,-1 0 0 0 0,1 0 0 0 0,-1 1 0 0 0,1-1 1 0 0,-1 0-1 0 0,0 1 0 0 0,0 0 0 0 0,0-1 0 0 0,0 1 0 0 0,-1-1 0 0 0,1 1 0 0 0,-1 0 0 0 0,1 0 0 0 0,-1-1 0 0 0,0 1 0 0 0,0 0 0 0 0,0 0 0 0 0,-1-1 0 0 0,1 1 0 0 0,-1 0 0 0 0,0 2 0 0 0,-1 18 1057 0 0,1 28-1 0 0,1-44-1039 0 0,0-5-16 0 0,3 13 16 0 0,1 1-600 0 0,-1-7-2384 0 0,-36 0-17082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0 494 2836 0 0,'0'0'5713'0'0,"3"-3"-4967"0"0,-1 0-5 0 0,1 0 0 0 0,0-1-1 0 0,-1 1 1 0 0,0-1 0 0 0,0 0 0 0 0,3-7 0 0 0,-5 9-327 0 0,2-13 1018 0 0,68-243 3371 0 0,-22 127-3266 0 0,-30 87-711 0 0,-18 44-819 0 0,0-1-1 0 0,0 1 0 0 0,0-1 0 0 0,1 1 0 0 0,-1-1 0 0 0,0 1 1 0 0,0 0-1 0 0,1-1 0 0 0,-1 1 0 0 0,0-1 0 0 0,1 1 0 0 0,-1-1 1 0 0,1 1-1 0 0,-1 0 0 0 0,0-1 0 0 0,1 1 0 0 0,-1 0 0 0 0,1 0 1 0 0,-1-1-1 0 0,1 1 0 0 0,-1 0 0 0 0,1 0 0 0 0,-1 0 0 0 0,1-1 1 0 0,-1 1-1 0 0,1 0 0 0 0,-1 0 0 0 0,1 0 0 0 0,-1 0 0 0 0,1 0 1 0 0,0 0-1 0 0,-1 0 0 0 0,1 0 0 0 0,-1 0 0 0 0,1 1 0 0 0,-1-1 1 0 0,1 0-1 0 0,-1 0 0 0 0,1 0 0 0 0,0 1 0 0 0,1 0 23 0 0,1 0-1 0 0,-1 0 1 0 0,0 0 0 0 0,0 0-1 0 0,0 1 1 0 0,0-1-1 0 0,0 0 1 0 0,3 4 0 0 0,-1 0 32 0 0,0 1 0 0 0,0 0 0 0 0,-1-1 0 0 0,1 1 0 0 0,-2 0 0 0 0,1 0 0 0 0,3 11 0 0 0,11 53 362 0 0,-6-21-325 0 0,62 153-930 0 0,-73-200 353 0 0,4 2 1533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5:5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2956 0 0,'0'0'4313'0'0,"20"-11"-2645"0"0,-2 9-336 0 0,-2 2-392 0 0,4 0-612 0 0,3 1-656 0 0,-1 0-3060 0 0,-2 0-1241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0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 2056 0 0,'21'-24'6220'0'0,"-31"32"-1947"0"0,-47 46-2843 0 0,-120 137 721 0 0,54-69-1248 0 0,108-108-844 0 0,7-8-15 0 0,1 1 0 0 0,0 0 0 0 0,1 1 0 0 0,-8 10 0 0 0,13-17-159 0 0,-2 4 374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3152 0 0,'0'0'11957'0'0,"2"2"-11431"0"0,6 8-44 0 0,-6-7 3 0 0,3 23 1286 0 0,-2 2-878 0 0,-1 0-1 0 0,-1 0 0 0 0,-3 30 1 0 0,1-19-315 0 0,-5 158 1905 0 0,6-187-2338 0 0,-3 30 307 0 0,1-30-343 0 0,1-8-39 0 0,0 9 70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6:00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4104 0 0,'0'-1'85'0'0,"0"1"-1"0"0,0 0 0 0 0,0 0 0 0 0,0 0 1 0 0,0 0-1 0 0,0-1 0 0 0,-1 1 0 0 0,1 0 1 0 0,0 0-1 0 0,0 0 0 0 0,0-1 0 0 0,0 1 1 0 0,0 0-1 0 0,0 0 0 0 0,0 0 0 0 0,0-1 1 0 0,0 1-1 0 0,0 0 0 0 0,0 0 0 0 0,1 0 0 0 0,-1 0 1 0 0,0-1-1 0 0,0 1 0 0 0,0 0 0 0 0,0 0 1 0 0,0 0-1 0 0,0 0 0 0 0,0-1 0 0 0,0 1 1 0 0,0 0-1 0 0,1 0 0 0 0,-1 0 0 0 0,0 0 1 0 0,0 0-1 0 0,0-1 0 0 0,0 1 0 0 0,0 0 1 0 0,1 0-1 0 0,-1 0 0 0 0,0 0 0 0 0,0 0 1 0 0,0 0-1 0 0,1 0 0 0 0,-1 0 0 0 0,0 0 1 0 0,0 0-1 0 0,0 0 0 0 0,0 0 0 0 0,1 0 1 0 0,-1 0-1 0 0,0 0 0 0 0,0 0 0 0 0,0 0 0 0 0,1 0 1 0 0,-1 0-1 0 0,0 0 0 0 0,0 0 0 0 0,0 0 1 0 0,1 0-1 0 0,-1 0 0 0 0,0 0 0 0 0,0 0 1 0 0,0 0-1 0 0,0 0 0 0 0,0 1 0 0 0,1-1 1 0 0,-1 0-1 0 0,0 0 0 0 0,9 13 5629 0 0,-7-10-7202 0 0,0 2 1766 0 0,1 0 1 0 0,-1-1 0 0 0,-1 1 0 0 0,1 0-1 0 0,-1 1 1 0 0,1-1 0 0 0,-2 0 0 0 0,1 0-1 0 0,0 1 1 0 0,-1-1 0 0 0,-1 10 0 0 0,2 1 212 0 0,10 163 3483 0 0,-11-176-3858 0 0,0-1 280 0 0,0-6-184 0 0,-1-16-171 0 0,1-40-291 0 0,2 19 70 0 0,2 1-1 0 0,14-68 0 0 0,-16 104 160 0 0,-1-1 0 0 0,1 1 0 0 0,0-1 0 0 0,0 1 0 0 0,0 0 0 0 0,1 0 0 0 0,0 0 0 0 0,0 0 0 0 0,0 1 0 0 0,0-1 0 0 0,0 1 0 0 0,1 0 0 0 0,-1 0 0 0 0,8-5 0 0 0,-5 4 4 0 0,0 1 0 0 0,0 0 0 0 0,0 0 0 0 0,0 0 1 0 0,1 1-1 0 0,-1 0 0 0 0,1 1 0 0 0,-1-1 0 0 0,9 0 0 0 0,-13 2-12 0 0,2 1-16 0 0,-2-1 43 0 0,2 1-1 0 0,1 0 1 0 0,-1 0 0 0 0,0 0-1 0 0,-1 0 1 0 0,1 1-1 0 0,0-1 1 0 0,0 1-1 0 0,-1 0 1 0 0,1 0-1 0 0,-1 1 1 0 0,1-1-1 0 0,-1 1 1 0 0,0 0-1 0 0,0 0 1 0 0,0 0-1 0 0,0 0 1 0 0,-1 0 0 0 0,1 1-1 0 0,2 4 1 0 0,-4-6 5 0 0,1 0 0 0 0,-1 1 0 0 0,1-1 0 0 0,-1 1 0 0 0,0-1 0 0 0,0 1 0 0 0,0 0 0 0 0,0 0 0 0 0,-1-1 0 0 0,1 1 0 0 0,-1 0 0 0 0,0 0 0 0 0,0-1 0 0 0,0 1 1 0 0,0 4-1 0 0,-1-3 1 0 0,-1 0 0 0 0,1 0 1 0 0,-1 0-1 0 0,0 0 1 0 0,0 0-1 0 0,0 0 0 0 0,-1 0 1 0 0,1-1-1 0 0,-1 1 1 0 0,0-1-1 0 0,0 0 0 0 0,0 0 1 0 0,-1 0-1 0 0,-4 3 1 0 0,6-4 16 0 0,-19 14-53 0 0,21-16 23 0 0,-1 1 0 0 0,0-1 0 0 0,0 0 0 0 0,1 1 0 0 0,-1-1 0 0 0,0 1 0 0 0,1-1 0 0 0,-1 1 0 0 0,1 0 0 0 0,-1-1 0 0 0,1 1 0 0 0,-1 0 0 0 0,1-1 0 0 0,-1 1 0 0 0,1 0 0 0 0,0 0 0 0 0,-1-1 0 0 0,1 1 0 0 0,0 0 0 0 0,0 0 1 0 0,-1 0-1 0 0,4 3 10 0 0,20 13-6 0 0,-7-8-20 0 0,-1 1 0 0 0,26 23 0 0 0,-37-29 58 0 0,1 1 0 0 0,-1-1 0 0 0,-1 1 0 0 0,1 0 0 0 0,0 0 0 0 0,-1 0 0 0 0,0 1 0 0 0,-1-1 0 0 0,1 1 0 0 0,-1-1 0 0 0,3 13 0 0 0,-4-16-2 0 0,-1 0 0 0 0,0 1 0 0 0,0-1 0 0 0,0 0 0 0 0,0 0 0 0 0,0 1 0 0 0,0-1 0 0 0,-1 0 0 0 0,1 0 0 0 0,-1 0 1 0 0,1 0-1 0 0,-1 1 0 0 0,0-1 0 0 0,0 0 0 0 0,0 0 0 0 0,0 0 0 0 0,0-1 0 0 0,0 1 0 0 0,-1 0 0 0 0,1 0 0 0 0,-1 0 0 0 0,1-1 1 0 0,-1 1-1 0 0,-2 1 0 0 0,-3 2 53 0 0,-1 0 0 0 0,0 0 0 0 0,0 0 1 0 0,-12 4-1 0 0,9-5-14 0 0,5-2-141 0 0,0 0 1 0 0,0-1-1 0 0,0 0 0 0 0,-13 1 0 0 0,17-2 16 0 0,-1 0-270 0 0,0 0-96 0 0,-21-5-937 0 0,8-1-4486 0 0,9-4-1578 0 0,4-2 4491 0 0,3 11 2664 0 0,-3-9-1812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6:0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3304 0 0,'0'0'10727'0'0,"-2"6"-10223"0"0,-2 4-68 0 0,-1 1-1 0 0,0-1 0 0 0,-1 0 1 0 0,-13 17-1 0 0,-37 40 1518 0 0,24-31-2095 0 0,24-24-3071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6:0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13 3212 0 0,'0'0'2842'0'0,"-3"-2"-1975"0"0,-12-6-14 0 0,11 5-15 0 0,1 4 9 0 0,-7 0-306 0 0,-1 1 0 0 0,0 0-1 0 0,1 1 1 0 0,0 0 0 0 0,0 1 0 0 0,0 0 0 0 0,0 1 0 0 0,0 0 0 0 0,1 0-1 0 0,0 1 1 0 0,0 0 0 0 0,0 1 0 0 0,1 0 0 0 0,-13 13 0 0 0,12-9-274 0 0,1 0 1 0 0,0 0 0 0 0,1 1 0 0 0,0 0 0 0 0,1 0 0 0 0,0 0 0 0 0,1 1-1 0 0,1 0 1 0 0,0 0 0 0 0,0 0 0 0 0,1 1 0 0 0,1-1 0 0 0,0 1-1 0 0,1 22 1 0 0,1-32-195 0 0,0 1-1 0 0,1-1 1 0 0,-1 0-1 0 0,1 0 1 0 0,0 1-1 0 0,0-1 1 0 0,1 0 0 0 0,-1 0-1 0 0,1 0 1 0 0,0-1-1 0 0,0 1 1 0 0,0 0-1 0 0,1-1 1 0 0,-1 1-1 0 0,1-1 1 0 0,0 0-1 0 0,5 5 1 0 0,1 0 92 0 0,0-1 1 0 0,1-1-1 0 0,0 1 1 0 0,0-2-1 0 0,12 6 1 0 0,-14-8-116 0 0,-1 0 1 0 0,1 0-1 0 0,0-1 1 0 0,12 2-1 0 0,-18-3 18 0 0,2-1-14 0 0,42 0-170 0 0,-43 0-68 0 0,0-1-1624 0 0,9-1 3932 0 0,-6 1-2838 0 0,0 0-3798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0:1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0 928 0 0,'7'16'405'0'0,"0"-1"-1"0"0,1 1 0 0 0,1-2 1 0 0,11 16-1 0 0,-15-26-521 0 0,-1-1 0 0 0,1 0-1 0 0,0-1 1 0 0,0 1 0 0 0,0-1-1 0 0,0 0 1 0 0,0 0 0 0 0,9 1 0 0 0,-10-2-9 0 0,8 3-499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343 124 244 0 0,'16'-8'315'0'0,"-1"-1"0"0"0,1-1-1 0 0,-2 0 1 0 0,1-1 0 0 0,-2 0 0 0 0,1-2-1 0 0,-2 1 1 0 0,17-21 0 0 0,-28 31-26 0 0,-1 2-254 0 0,0 0 0 0 0,0-1 0 0 0,0 1-1 0 0,0 0 1 0 0,0 0 0 0 0,0 0 0 0 0,0-1 0 0 0,0 1-1 0 0,0 0 1 0 0,0 0 0 0 0,0 0 0 0 0,0-1 0 0 0,-1 1-1 0 0,1 0 1 0 0,0 0 0 0 0,0 0 0 0 0,0 0-1 0 0,0 0 1 0 0,0-1 0 0 0,-1 1 0 0 0,1 0 0 0 0,0 0-1 0 0,0 0 1 0 0,0 0 0 0 0,0 0 0 0 0,-1 0 0 0 0,1 0-1 0 0,0 0 1 0 0,0 0 0 0 0,0 0 0 0 0,-1 0-1 0 0,1 0 1 0 0,0-1 0 0 0,0 1 0 0 0,0 0 0 0 0,-1 1-1 0 0,1-1 1 0 0,0 0 0 0 0,0 0 0 0 0,-1 0 0 0 0,-14 4 249 0 0,-23 15-219 0 0,-55 30 418 0 0,-61 35 244 0 0,120-63-534 0 0,1 2 0 0 0,-41 35 0 0 0,68-52-168 0 0,3-5 1 0 0,0 1 1 0 0,0 0-1 0 0,1 1 1 0 0,-1-1-1 0 0,1 0 1 0 0,0 1-1 0 0,-1 0 0 0 0,1-1 1 0 0,0 1-1 0 0,1 0 1 0 0,-1 0-1 0 0,1 0 1 0 0,-1 0-1 0 0,1 0 1 0 0,-1 5-1 0 0,17-1 51 0 0,-7-7-13 0 0,30-8 43 0 0,0-1 0 0 0,-1-2 0 0 0,58-26 0 0 0,107-61 223 0 0,-173 82-220 0 0,-4 4 351 0 0,-41 23-159 0 0,-18 12-165 0 0,14-8-72 0 0,-136 103 420 0 0,125-92-326 0 0,2 1 0 0 0,-49 58-1 0 0,57-52-93 0 0,20-31 59 0 0,4 0-13 0 0,0 0-97 0 0,-2-1-11 0 0,0 0 0 0 0,0 0 0 0 0,0 0 0 0 0,0 0-1 0 0,0-1 1 0 0,1 1 0 0 0,-1 0 0 0 0,0-1 0 0 0,0 1 0 0 0,1-1 0 0 0,-1 0 0 0 0,0 1 0 0 0,1-1-1 0 0,-1 0 1 0 0,1 0 0 0 0,-1 0 0 0 0,0 0 0 0 0,1 0 0 0 0,-1 0 0 0 0,1 0 0 0 0,-1 0 0 0 0,0-1 0 0 0,1 1-1 0 0,1-1 1 0 0,35-10 22 0 0,-1-2-1 0 0,0-1 0 0 0,-1-2 1 0 0,34-20-1 0 0,138-95 99 0 0,-106 65-104 0 0,-101 65 165 0 0,-8 7-84 0 0,-64 52 44 0 0,-161 148 328 0 0,224-199-454 0 0,2 0 1 0 0,-1 1 0 0 0,1 0-1 0 0,0 0 1 0 0,1 0 0 0 0,-5 11-1 0 0,9-17 100 0 0,1-2-115 0 0,1 0 0 0 0,-1 0-1 0 0,0 0 1 0 0,1 0-1 0 0,-1 0 1 0 0,0 0 0 0 0,1 0-1 0 0,-1 0 1 0 0,0 1-1 0 0,1-1 1 0 0,-1 0 0 0 0,0 0-1 0 0,0 0 1 0 0,1 0 0 0 0,-1 1-1 0 0,0-1 1 0 0,0 0-1 0 0,0 0 1 0 0,1 1 0 0 0,-1-1-1 0 0,0 0 1 0 0,0 0-1 0 0,0 1 1 0 0,0-1 0 0 0,1 0-1 0 0,-1 1 1 0 0,0-1-1 0 0,0 1 0 0 0,0-1 0 0 0,0 1 0 0 0,1-1-1 0 0,-1 0 1 0 0,0 1 0 0 0,0-1 0 0 0,1 0 0 0 0,-1 1-1 0 0,0-1 1 0 0,0 0 0 0 0,1 1 0 0 0,-1-1 0 0 0,0 0-1 0 0,1 1 1 0 0,-1-1 0 0 0,0 0 0 0 0,1 0-1 0 0,-1 1 1 0 0,1-1 0 0 0,-1 0 0 0 0,0 0 0 0 0,1 0-1 0 0,-1 0 1 0 0,1 0 0 0 0,-1 0 0 0 0,1 0 0 0 0,-1 1-1 0 0,0-1 1 0 0,1 0 0 0 0,-1-1 0 0 0,1 1-1 0 0,-1 0 1 0 0,1 0 0 0 0,-1 0 0 0 0,1 0 0 0 0,-1 0-1 0 0,1 0 1 0 0,25-8 53 0 0,0 0 0 0 0,-1-2 0 0 0,36-18-1 0 0,71-49 70 0 0,17-8 113 0 0,-147 85-50 0 0,-5 6-135 0 0,-26 39 62 0 0,21-34-97 0 0,0 1-1 0 0,0 0 0 0 0,2 0 0 0 0,-1 0 0 0 0,1 1 0 0 0,-5 20 0 0 0,10-32-2 0 0,1 1 0 0 0,0-1-1 0 0,0 1 1 0 0,0-1 0 0 0,0 1-1 0 0,0-1 1 0 0,0 1 0 0 0,1 0-1 0 0,-1-1 1 0 0,0 1 0 0 0,1-1-1 0 0,-1 0 1 0 0,1 1 0 0 0,0-1-1 0 0,-1 1 1 0 0,1-1 0 0 0,0 0 0 0 0,0 1-1 0 0,1 0 1 0 0,-1 0-24 0 0,0-2 19 0 0,0 1 0 0 0,1 0 1 0 0,-1-1-1 0 0,1 1 1 0 0,-1 0-1 0 0,1-1 0 0 0,-1 0 1 0 0,1 1-1 0 0,-1-1 1 0 0,1 0-1 0 0,-1 0 0 0 0,1 0 1 0 0,-1 0-1 0 0,1 0 1 0 0,-1 0-1 0 0,1 0 0 0 0,-1 0 1 0 0,3-2-1 0 0,28-5 19 0 0,9-10 103 0 0,-1-1 0 0 0,0-2 0 0 0,37-25 0 0 0,41-22 0 0 0,-118 67-129 0 0,0 0 1 0 0,0 0-1 0 0,0 0 1 0 0,0 0-1 0 0,0-1 0 0 0,0 1 1 0 0,0 0-1 0 0,0 0 1 0 0,0 0-1 0 0,0 0 0 0 0,1 0 1 0 0,-1 0-1 0 0,0 0 1 0 0,0 0-1 0 0,0 0 0 0 0,0 0 1 0 0,0 0-1 0 0,0 0 1 0 0,0 0-1 0 0,0 0 0 0 0,1 0 1 0 0,-1 0-1 0 0,0 0 1 0 0,0 0-1 0 0,0 0 0 0 0,0 0 1 0 0,0 0-1 0 0,0 0 1 0 0,0 0-1 0 0,0 0 0 0 0,1 0 1 0 0,-1 0-1 0 0,0 0 1 0 0,0 0-1 0 0,0 0 1 0 0,0 0-1 0 0,0 0 0 0 0,0 0 1 0 0,0 0-1 0 0,0 0 1 0 0,0 1-1 0 0,0-1 0 0 0,1 0 1 0 0,-1 0-1 0 0,0 0 1 0 0,0 0-1 0 0,0 0 0 0 0,0 0 1 0 0,0 0-1 0 0,0 0 1 0 0,0 0-1 0 0,0 1 0 0 0,0-1 1 0 0,0 0-1 0 0,0 0 1 0 0,0 0-1 0 0,0 0 0 0 0,-3 9 21 0 0,-7 10-28 0 0,-34 40 116 0 0,32-44-78 0 0,1-1 0 0 0,-14 24 0 0 0,23-34-15 0 0,-2 1-13 0 0,8-4-32 0 0,21-11 30 0 0,0-2 1 0 0,-1 0-1 0 0,0-2 1 0 0,25-18-1 0 0,42-25 48 0 0,-90 57 35 0 0,-5 5-84 0 0,-64 96 117 0 0,67-97-174 0 0,-1 6 10 0 0,2-9 44 0 0,0-1 0 0 0,0 1 0 0 0,0 0-1 0 0,0 0 1 0 0,0-1 0 0 0,0 1 0 0 0,1 0 0 0 0,-1-1 0 0 0,0 1-1 0 0,0 0 1 0 0,0 0 0 0 0,1-1 0 0 0,-1 1 0 0 0,0 0 0 0 0,1-1 0 0 0,-1 1-1 0 0,0-1 1 0 0,1 1 0 0 0,-1 0 0 0 0,1-1 0 0 0,-1 1 0 0 0,1-1-1 0 0,-1 1 1 0 0,1-1 0 0 0,1 1 0 0 0,12 0 25 0 0,10-4-6 0 0,4-6 26 0 0,1-1-1 0 0,37-19 0 0 0,18-6 302 0 0,-82 35-22 0 0,-2 4-320 0 0,-2 14 59 0 0,2-14 25 0 0,-1 29 25 0 0,8-15-655 0 0,-6-16 86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368 211 480 0 0,'-2'-1'156'0'0,"1"0"1"0"0,-1 0-1 0 0,1 1 0 0 0,0-1 1 0 0,-1 1-1 0 0,1-1 0 0 0,-1 1 1 0 0,0-1-1 0 0,1 1 0 0 0,-1 0 1 0 0,1 0-1 0 0,-3 0 0 0 0,2 0 1254 0 0,-2 1-1131 0 0,-14 6 461 0 0,17-6-587 0 0,0-1 0 0 0,1 1 1 0 0,-1-1-1 0 0,0 1 0 0 0,0-1 1 0 0,0 1-1 0 0,0-1 0 0 0,0 1 1 0 0,1 0-1 0 0,-1 0 0 0 0,0-1 1 0 0,0 1-1 0 0,1 0 0 0 0,-1 0 1 0 0,1 0-1 0 0,-1 0 0 0 0,1 0 1 0 0,-1 1-1 0 0,6-5-121 0 0,18-7 49 0 0,-18 7 291 0 0,-37 2-319 0 0,30 1-46 0 0,-1 1-1 0 0,0-1 1 0 0,0 0-1 0 0,0 1 0 0 0,1 0 1 0 0,-1 0-1 0 0,0 0 1 0 0,1 0-1 0 0,-1 0 1 0 0,0 0-1 0 0,1 1 1 0 0,0-1-1 0 0,-4 3 1 0 0,0 0 50 0 0,-1 1 16 0 0,4-4-51 0 0,-1 1 0 0 0,1 0 1 0 0,-1 0-1 0 0,1 1 0 0 0,0-1 1 0 0,0 1-1 0 0,0 0 0 0 0,1-1 0 0 0,-1 1 1 0 0,0 1-1 0 0,-1 3 0 0 0,3-6 374 0 0,3 2-368 0 0,8 8-3 0 0,-7-9 496 0 0,22-12-525 0 0,-20 8 1076 0 0,-13 4-958 0 0,-109 32 796 0 0,101-29-638 0 0,-1-1 1 0 0,1-1 0 0 0,-32 2 0 0 0,47-5-249 0 0,-1 0 1 0 0,0 0 0 0 0,1 0 0 0 0,-1 0 0 0 0,1-1 0 0 0,-1 1 0 0 0,1-1-1 0 0,-1 1 1 0 0,1-1 0 0 0,-1 1 0 0 0,1-1 0 0 0,-1 0 0 0 0,1 0 0 0 0,0 1-1 0 0,-1-1 1 0 0,1 0 0 0 0,0 0 0 0 0,0 0 0 0 0,0-1 0 0 0,0 1 0 0 0,0 0-1 0 0,0 0 1 0 0,0-1 0 0 0,0 1 0 0 0,0 0 0 0 0,1-1 0 0 0,-1 1 0 0 0,0-1-1 0 0,1 1 1 0 0,-1-1 0 0 0,1 1 0 0 0,0-3 0 0 0,-1 0 22 0 0,0-1 1 0 0,1 0-1 0 0,0 0 1 0 0,0 1-1 0 0,0-1 1 0 0,1 0-1 0 0,-1 0 1 0 0,1 1-1 0 0,2-7 1 0 0,17-44 268 0 0,-13 39-136 0 0,-2 1 1 0 0,1-1-1 0 0,-2 0 1 0 0,0 0-1 0 0,-1 0 1 0 0,2-25-1 0 0,-5 32-108 0 0,3-21 228 0 0,-1 22-220 0 0,-3 8-179 0 0,1 0 0 0 0,0 0 0 0 0,0 0 0 0 0,0 0 0 0 0,0 0 0 0 0,0 0 0 0 0,0 0 0 0 0,-1 0 0 0 0,1 0 0 0 0,0 0 0 0 0,0 0 0 0 0,0 0 0 0 0,0 0 0 0 0,0 0 0 0 0,-1 0 0 0 0,1 0-1 0 0,0 0 1 0 0,0 0 0 0 0,0 0 0 0 0,0 0 0 0 0,0 0 0 0 0,-1 0 0 0 0,1 0 0 0 0,0 0 0 0 0,0 0 0 0 0,0 0 0 0 0,0 0 0 0 0,0 0 0 0 0,0 0 0 0 0,-1 0 0 0 0,0-2-991 0 0,1 2 991 0 0,0 0 0 0 0,0 0 0 0 0,0 0 0 0 0,0 0 0 0 0,0 0 0 0 0,0 0 0 0 0,0-1 0 0 0,0 1 0 0 0,0 0-1 0 0,0 0 1 0 0,0 0 0 0 0,0 0 0 0 0,0-1 0 0 0,0 1 0 0 0,-16 17-4091 0 0,-1 1-189 0 0,8-9 2487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0 592 0 0,'0'0'766'0'0,"-3"0"-613"0"0,-1 1 180 0 0,-1 0 1 0 0,1 0-1 0 0,-1 0 0 0 0,1 1 1 0 0,0 0-1 0 0,-1-1 0 0 0,1 1 1 0 0,-9 6 2733 0 0,8-8-3044 0 0,0 0-1 0 0,0 0 0 0 0,0 0 1 0 0,0 1-1 0 0,0-1 0 0 0,0 1 1 0 0,-6 2-1 0 0,9-2-37 0 0,-1 0 35 0 0,0-1 0 0 0,-12 9 138 0 0,14-8 294 0 0,5 1-335 0 0,14 7-46 0 0,-13-7 174 0 0,-2-4-198 0 0,13-7 11 0 0,-13 7-2 0 0,-3 2-51 0 0,0 0 0 0 0,0 0 1 0 0,0 0-1 0 0,0 0 0 0 0,0 0 0 0 0,-1 0 1 0 0,1 0-1 0 0,0 0 0 0 0,0 0 1 0 0,0 0-1 0 0,0 0 0 0 0,0-1 0 0 0,0 1 1 0 0,-1 0-1 0 0,1 0 0 0 0,0 0 1 0 0,0 0-1 0 0,0 0 0 0 0,0 0 0 0 0,0 0 1 0 0,0-1-1 0 0,0 1 0 0 0,0 0 1 0 0,0 0-1 0 0,0 0 0 0 0,0 0 0 0 0,0 0 1 0 0,0-1-1 0 0,-1 1 0 0 0,1 0 1 0 0,0 0-1 0 0,0 0 0 0 0,0 0 0 0 0,1-1 1 0 0,-1 1-1 0 0,0 0 0 0 0,0 0 1 0 0,0 0-1 0 0,0 0 0 0 0,0 0 0 0 0,0-1 1 0 0,0 1-1 0 0,0 0 0 0 0,0 0 1 0 0,0 0-1 0 0,0 0 0 0 0,0 0 0 0 0,0 0 1 0 0,1-1-1 0 0,-1 1 0 0 0,0 0 1 0 0,0 0-1 0 0,0 0 0 0 0,0 0 0 0 0,0 0 1 0 0,0 0-1 0 0,0 0 0 0 0,1 0 1 0 0,-1 0-1 0 0,0 0 0 0 0,0 0 0 0 0,0 0 1 0 0,0-1-1 0 0,1 1 0 0 0,-1 0 1 0 0,0 0-1 0 0,-26 1 20 0 0,19-1 7 0 0,4 2-14 0 0,3-2-19 0 0,-5 2 66 0 0,0 1 0 0 0,0 0 0 0 0,0 0 0 0 0,0 0 0 0 0,1 0 1 0 0,-6 6-1 0 0,9-7 564 0 0,1-2-626 0 0,0 0 0 0 0,1 0-1 0 0,-1 0 1 0 0,1 0 0 0 0,-1 0-1 0 0,0 0 1 0 0,1 0 0 0 0,-1 0-1 0 0,1 0 1 0 0,-1 1 0 0 0,0-1-1 0 0,1 0 1 0 0,-1 0 0 0 0,1 0-1 0 0,-1 1 1 0 0,0-1 0 0 0,1 0-1 0 0,-1 0 1 0 0,0 1 0 0 0,0-1-1 0 0,1 0 1 0 0,-1 1 0 0 0,0-1 0 0 0,0 0-1 0 0,1 1 1 0 0,-1 0 6 0 0,0-1-1 0 0,1 1 1 0 0,-1-1 0 0 0,0 1 0 0 0,1-1 0 0 0,-1 0-1 0 0,0 1 1 0 0,1-1 0 0 0,-1 1 0 0 0,1-1 0 0 0,-1 0-1 0 0,0 0 1 0 0,1 1 0 0 0,-1-1 0 0 0,1 0-1 0 0,-1 0 1 0 0,1 1 0 0 0,-1-1 0 0 0,1 0 0 0 0,-1 0-1 0 0,1 0 1 0 0,0 0 0 0 0,-1 0 0 0 0,1 0 0 0 0,-1 0-1 0 0,1 0 1 0 0,-1 0 0 0 0,1 0 0 0 0,-1 0 0 0 0,1 0-1 0 0,13-2 42 0 0,-10 2 144 0 0,-1-1-134 0 0,10-3-20 0 0,-10 3 72 0 0,4-3-21 0 0,-6 1-39 0 0,-6 4 267 0 0,-2 1-323 0 0,5-1 2 0 0,0 0 0 0 0,0 0-1 0 0,-1 0 1 0 0,1 0 0 0 0,-1-1-1 0 0,1 1 1 0 0,-1-1 0 0 0,1 1-1 0 0,-3-1 1 0 0,4 0 2 0 0,1 0 1 0 0,0 0-1 0 0,0 0 1 0 0,0 0-1 0 0,0 0 1 0 0,0 0-1 0 0,-1 0 0 0 0,1 0 1 0 0,0 0-1 0 0,0 0 1 0 0,0 0-1 0 0,0 0 0 0 0,0 0 1 0 0,-1 0-1 0 0,1 0 1 0 0,0 0-1 0 0,0 0 0 0 0,0 0 1 0 0,0 1-1 0 0,0-1 1 0 0,0 0-1 0 0,0 0 0 0 0,-1 0 1 0 0,1 0-1 0 0,0 0 1 0 0,0 0-1 0 0,0 0 1 0 0,0 1-1 0 0,0-1 0 0 0,0 0 1 0 0,0 0-1 0 0,0 0 1 0 0,0 0-1 0 0,0 0 0 0 0,0 0 1 0 0,0 1-1 0 0,0-1 1 0 0,0 0-1 0 0,0 0 0 0 0,0 0 1 0 0,0 0-1 0 0,0 0 1 0 0,0 1-1 0 0,0-1 0 0 0,0 0 1 0 0,4 9 110 0 0,3 3-42 0 0,-4-9-29 0 0,-1-3 0 0 0,7 2-44 0 0,-7-2 28 0 0,1-1 10 0 0,0-1-19 0 0,-3 1-9 0 0,1 0-1 0 0,0 1 1 0 0,0-1 0 0 0,0 0 0 0 0,0 1-1 0 0,1-1 1 0 0,-1 1 0 0 0,0-1 0 0 0,0 1-1 0 0,0-1 1 0 0,0 1 0 0 0,2-1 0 0 0,-2-1 22 0 0,-1 2-23 0 0,0-1-1 0 0,0 1 1 0 0,0-1-1 0 0,0 1 1 0 0,0-1-1 0 0,0 0 1 0 0,1 1-1 0 0,-1-1 1 0 0,0 1-1 0 0,-1-1 1 0 0,1 1-1 0 0,0-1 1 0 0,0 1-1 0 0,0-1 1 0 0,0 1-1 0 0,0-1 1 0 0,0 1-1 0 0,-1-1 1 0 0,1 1-1 0 0,0-1 1 0 0,0 1-1 0 0,-1-1 1 0 0,-10-9-5 0 0,8 8-24 0 0,1 2 6 0 0,-9 0 73 0 0,-12 5-333 0 0,0 9-6437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32 1288 0 0,'0'0'2221'0'0,"1"-11"-1319"0"0,-2 5 2664 0 0,-5-9 3116 0 0,44 98-5201 0 0,-36-79-1388 0 0,-1 1 0 0 0,0 0 0 0 0,-1 0 0 0 0,1-1 0 0 0,-1 1 0 0 0,0 9 0 0 0,0 4 178 0 0,1-8-193 0 0,-1-8 3 0 0,0 1-14 0 0,0 4-26 0 0,0 1 0 0 0,0-1-1 0 0,-1 0 1 0 0,0 1 0 0 0,-1-1 0 0 0,1 0-1 0 0,-1 0 1 0 0,-1 0 0 0 0,1 0-1 0 0,-1 0 1 0 0,0 0 0 0 0,-1-1 0 0 0,0 1-1 0 0,-7 9 1 0 0,9-13-36 0 0,-1-1 0 0 0,1 1 0 0 0,-1 0 0 0 0,1-1 0 0 0,-1 0 0 0 0,0 0 0 0 0,0 0 0 0 0,0 0 0 0 0,0 0 0 0 0,0-1 0 0 0,0 1 0 0 0,-1-1 0 0 0,1 0 0 0 0,-6 2 0 0 0,7-3 43 0 0,-17 3-4 0 0,-8-9 92 0 0,25 5-62 0 0,-3-11-122 0 0,4 11 51 0 0,0-1 1 0 0,0 1 0 0 0,0-1 0 0 0,0 0 0 0 0,1 1-1 0 0,-1-1 1 0 0,1 0 0 0 0,-1 0 0 0 0,1 1 0 0 0,-1-1-1 0 0,1 0 1 0 0,0-2 0 0 0,1-7-4 0 0,-1 9-27 0 0,0-1 59 0 0,0-19-22 0 0,0 20-6 0 0,1-13 111 0 0,0 8-138 0 0,-3 11-29 0 0,-4 13-47 0 0,6-15 93 0 0,-2 3 15 0 0,-3 9 63 0 0,2-9-122 0 0,1-1 28 0 0,-3 4 26 0 0,3-5-28 0 0,-3 2 14 0 0,4-3 21 0 0,-1-1 0 0 0,1 0 0 0 0,-1 1-1 0 0,1-1 1 0 0,-1 0 0 0 0,0 0 0 0 0,1 0-1 0 0,-1 0 1 0 0,0 0 0 0 0,0 0 0 0 0,0-1-1 0 0,0 1 1 0 0,0-1 0 0 0,0 1 0 0 0,0-1-1 0 0,-3 1 1 0 0,2-1 66 0 0,1-1-102 0 0,-20-11 90 0 0,20 10-91 0 0,-7-5 34 0 0,-6-33-32 0 0,14 37 10 0 0,-2 7-88 0 0,-12 9 105 0 0,11-10 28 0 0,-10 18 33 0 0,12-16-61 0 0,-2-1 1 0 0,1 0-1 0 0,0 0 1 0 0,-1 0 0 0 0,0 0-1 0 0,0 0 1 0 0,-8 5-1 0 0,-2 2 92 0 0,14-11-95 0 0,-1 1-1 0 0,0-1 1 0 0,1 0-1 0 0,-1 0 1 0 0,0 0-1 0 0,0 0 1 0 0,1 0-1 0 0,-1 0 1 0 0,0 0-1 0 0,1 0 1 0 0,-1 0-1 0 0,0 0 1 0 0,1 0-1 0 0,-1 0 1 0 0,0 0-1 0 0,1-1 1 0 0,-1 1-1 0 0,0 0 1 0 0,1 0-1 0 0,-1-1 1 0 0,0 1-1 0 0,1 0 1 0 0,-1-1-1 0 0,1 1 1 0 0,-1-1-1 0 0,1 1 1 0 0,-1-1-1 0 0,1 1 1 0 0,-1-1-1 0 0,-1-1-8 0 0,1 1-1 0 0,-1 0 0 0 0,1-1 0 0 0,-1 1 1 0 0,1-1-1 0 0,0 0 0 0 0,0 1 0 0 0,0-1 1 0 0,-2-3-1 0 0,-1-7-71 0 0,0 12 71 0 0,-2 14 40 0 0,6-13-32 0 0,-1 3 20 0 0,-1-2-16 0 0,-28 38-16 0 0,17-24 178 0 0,11-14-168 0 0,2-2 2 0 0,0 0 0 0 0,0 1 1 0 0,-1-1-1 0 0,1 0 1 0 0,0 1-1 0 0,0-1 0 0 0,-1 0 1 0 0,1 0-1 0 0,0 1 1 0 0,-1-1-1 0 0,1 0 0 0 0,0 0 1 0 0,-1 1-1 0 0,1-1 0 0 0,0 0 1 0 0,-1 0-1 0 0,1 0 1 0 0,-1 0-1 0 0,1 0 0 0 0,0 0 1 0 0,-1 1-1 0 0,1-1 1 0 0,-1 0-1 0 0,1 0 0 0 0,0 0 1 0 0,-1 0-1 0 0,1-1 0 0 0,-1 1 1 0 0,1 0-1 0 0,0 0 1 0 0,-1 0-1 0 0,0 0 0 0 0,-14-8 15 0 0,11 7 4 0 0,-2-8-1 0 0,-8-11-8 0 0,11 19-7 0 0,1 1 1 0 0,-1 0 0 0 0,0-1-1 0 0,1 1 1 0 0,-1 0 0 0 0,1 0-1 0 0,-5 1 1 0 0,4-1-29 0 0,0 1-7 0 0,-7 3 18 0 0,2-1 29 0 0,1 0 0 0 0,-1 0 0 0 0,1 1 0 0 0,-1 0 0 0 0,1 1 0 0 0,0 0 0 0 0,1 0 0 0 0,-1 0-1 0 0,1 1 1 0 0,0 0 0 0 0,0 0 0 0 0,1 0 0 0 0,0 1 0 0 0,-8 12 0 0 0,-7 14 471 0 0,5-7 7 0 0,-25 31 1 0 0,36-52-414 0 0,1-1-26 0 0,0 0 0 0 0,0 0 0 0 0,0 0 1 0 0,0-1-1 0 0,-1 1 0 0 0,1-1 1 0 0,-1 0-1 0 0,0 0 0 0 0,0 0 1 0 0,0 0-1 0 0,-1-1 0 0 0,1 0 0 0 0,0 0 1 0 0,-1 0-1 0 0,-8 2 0 0 0,9-3-167 0 0,1-1-1 0 0,0 1 0 0 0,-1-1 1 0 0,1 0-1 0 0,-1 0 0 0 0,1 0 1 0 0,0 0-1 0 0,-1-1 0 0 0,1 1 1 0 0,0-1-1 0 0,-1 0 0 0 0,1 0 1 0 0,0 0-1 0 0,0 0 0 0 0,0-1 1 0 0,-1 1-1 0 0,1-1 0 0 0,1 0 1 0 0,-1 0-1 0 0,0 0 0 0 0,0 0 1 0 0,1 0-1 0 0,-1-1 0 0 0,-3-4 1 0 0,5 3-983 0 0,-1 1 1 0 0,1-1-1 0 0,-1 0 1 0 0,1 0-1 0 0,0 0 0 0 0,1 0 1 0 0,-1 0-1 0 0,1 0 1 0 0,-1 0-1 0 0,2-7 1 0 0,0-10-1653 0 0,2 4 717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2036 0 0,'0'0'644'0'0,"18"-3"584"0"0,-2 2-160 0 0,4-4-547 0 0,-7 4-61 0 0,0-1 44 0 0,2-1-128 0 0,1 0-160 0 0,2 0-40 0 0,1-1-176 0 0,4 0-276 0 0,-1 0-208 0 0,1-1 4 0 0,5 0-1529 0 0,-4-1 5 0 0,5 3 140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2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2016 0 0,'0'0'2888'0'0,"6"-2"-2146"0"0,45-22 1429 0 0,-2-2 1 0 0,82-56-1 0 0,-86 52-1397 0 0,305-213 3596 0 0,-232 161-3141 0 0,-117 81-1137 0 0,5-3 94 0 0,-3 3-430 0 0,-41 23-7166 0 0,-53 22 1504 0 0,33-21 3478 0 0,2-4 493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2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3632 0 0,'0'0'1579'0'0,"5"1"-137"0"0,30 3 917 0 0,1-1 1 0 0,0-2 0 0 0,38-4 0 0 0,-16 1-1186 0 0,345-16 3383 0 0,-86 1-1884 0 0,-232 15-2363 0 0,-82 2-567 0 0,7 2 1014 0 0,-67 22-23765 0 0,37-21 21086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1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51 1976 0 0,'0'0'1208'0'0,"9"-8"6492"0"0,-11 5-7654 0 0,-3-13 180 0 0,6 14-143 0 0,3-2-16 0 0,-2 2-8 0 0,0 0-1 0 0,0 0 1 0 0,1 1 0 0 0,-1-1-1 0 0,0 1 1 0 0,1 0-1 0 0,0-1 1 0 0,-1 1-1 0 0,1 0 1 0 0,-1 1 0 0 0,4-2-1 0 0,-4 2 327 0 0,2 1-303 0 0,8 6 23 0 0,-9-5 687 0 0,-8 0-774 0 0,-15 9 81 0 0,15-9 40 0 0,-5-3-14 0 0,9-3 13 0 0,12-7 17 0 0,-7 8-202 0 0,-3 2 56 0 0,-1 1 0 0 0,1-1 0 0 0,0 1 0 0 0,-1-1 0 0 0,1 1 0 0 0,0-1 0 0 0,0 1 0 0 0,0 0 0 0 0,0-1 0 0 0,-1 1 0 0 0,1 0 0 0 0,0 0 1 0 0,0 0-1 0 0,0 0 0 0 0,0-1 0 0 0,0 1 0 0 0,0 0 0 0 0,-1 1 0 0 0,1-1 0 0 0,0 0 0 0 0,0 0 0 0 0,0 0 0 0 0,0 0 0 0 0,0 1 0 0 0,0-1 0 0 0,-1 0 0 0 0,1 1 0 0 0,0-1 0 0 0,0 1 0 0 0,-1-1 0 0 0,1 1 0 0 0,0-1 0 0 0,-1 1 1 0 0,1 0-1 0 0,0-1 0 0 0,-1 1 0 0 0,1 0 0 0 0,0 0 0 0 0,-1 0-49 0 0,3 1 310 0 0,-7 1-228 0 0,-11 8-1 0 0,11-8 295 0 0,7-8-340 0 0,12-12-10 0 0,-11 12 21 0 0,10 2-72 0 0,-5 2 123 0 0,-10 1-49 0 0,1 0 0 0 0,0 0 0 0 0,0 1 1 0 0,0-1-1 0 0,0 0 0 0 0,0 0 0 0 0,0 0 0 0 0,0 0 0 0 0,0 0 0 0 0,0 0 0 0 0,0 0 0 0 0,0 0 0 0 0,0 0 0 0 0,0 0 0 0 0,0 0 0 0 0,0 0 0 0 0,0 0 1 0 0,0 0-1 0 0,0 0 0 0 0,0 0 0 0 0,0 0 0 0 0,0 0 0 0 0,0 0 0 0 0,0 0 0 0 0,0 0 0 0 0,0 0 0 0 0,0 0 0 0 0,0 1 0 0 0,0-1 0 0 0,0 0 0 0 0,0 0 1 0 0,0 0-1 0 0,0 0 0 0 0,0 0 0 0 0,0 0 0 0 0,0 0 0 0 0,0 0 0 0 0,0 0 0 0 0,0 0 0 0 0,0 0 0 0 0,0 0 0 0 0,0 0 0 0 0,0 0 0 0 0,0 0 0 0 0,0 0 0 0 0,0 0 1 0 0,0 0-1 0 0,0 0 0 0 0,0 1 0 0 0,0-1 0 0 0,0 0 0 0 0,0 0 0 0 0,0 0 0 0 0,0 0 0 0 0,0 0 0 0 0,0 0 0 0 0,0 0 0 0 0,1 0 0 0 0,-37 22 179 0 0,34-21-119 0 0,0 0-9 0 0,-32 6 251 0 0,32-6-255 0 0,-1-1 45 0 0,-60 3 328 0 0,59-2-384 0 0,1-1 32 0 0,-8 1-24 0 0,8-1-27 0 0,0 1 24 0 0,1-1 1 0 0,-1 1-1 0 0,1 0 1 0 0,0 0 0 0 0,-1 0-1 0 0,1 0 1 0 0,0 0 0 0 0,-1 1-1 0 0,1-1 1 0 0,0 1-1 0 0,0-1 1 0 0,0 1 0 0 0,0 0-1 0 0,0 0 1 0 0,-2 3 0 0 0,3-4 328 0 0,1 2-250 0 0,0 6-9 0 0,0-6 188 0 0,1 0-156 0 0,4 10-4 0 0,-4-10 11 0 0,6 22 338 0 0,1 2 165 0 0,7 49 0 0 0,-6-25-315 0 0,-3-22 23 0 0,-2 1 1 0 0,0 0-1 0 0,-2 47 1 0 0,-3-36-117 0 0,1-39-63 0 0,-25-19-21521 0 0,8 11 19466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0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34 416 0 0,'-7'2'70'0'0,"5"-1"-65"0"0,-5 2 41 0 0,0-1 0 0 0,0 1 0 0 0,0 0 0 0 0,0 1 0 0 0,1 0 0 0 0,-1 0 0 0 0,-10 9 0 0 0,16-12-28 0 0,-7 7 197 0 0,0 0 1 0 0,0 1-1 0 0,-13 19 0 0 0,20-26 137 0 0,5-1-245 0 0,11 5-26 0 0,-11-5-7 0 0,0-3-55 0 0,17-9 296 0 0,0-1 0 0 0,37-29-1 0 0,-48 34-195 0 0,1 0 360 0 0,-11 7-466 0 0,0 0 1 0 0,0 0-1 0 0,0 0 0 0 0,0 0 1 0 0,0 0-1 0 0,1 0 1 0 0,-1 0-1 0 0,0 0 0 0 0,0 0 1 0 0,0 0-1 0 0,0 0 1 0 0,0 0-1 0 0,0 0 0 0 0,0 0 1 0 0,0 0-1 0 0,0 0 1 0 0,0 0-1 0 0,0 0 0 0 0,0 1 1 0 0,0-1-1 0 0,1 0 1 0 0,-1 0-1 0 0,0 0 0 0 0,0 0 1 0 0,0 0-1 0 0,0 0 1 0 0,0 0-1 0 0,0 0 0 0 0,0 0 1 0 0,0 0-1 0 0,0 0 1 0 0,0 0-1 0 0,0 0 1 0 0,0 0-1 0 0,0 0 0 0 0,0 1 1 0 0,0-1-1 0 0,0 0 1 0 0,0 0-1 0 0,0 0 0 0 0,0 0 1 0 0,0 0-1 0 0,0 0 1 0 0,0 0-1 0 0,0 0 0 0 0,0 0 1 0 0,0 0-1 0 0,0 0 1 0 0,0 0-1 0 0,0 1 0 0 0,0-1 1 0 0,0 0-1 0 0,0 0 1 0 0,0 0-1 0 0,0 0 0 0 0,0 0 1 0 0,0 0-1 0 0,0 0 1 0 0,0 0-1 0 0,0 0 1 0 0,0 0-1 0 0,-1 0 0 0 0,-11 21 1270 0 0,6-12-1446 0 0,5-8 260 0 0,1-1-75 0 0,0 0 0 0 0,0 0 0 0 0,-1 0 1 0 0,1 1-1 0 0,0-1 0 0 0,0 0 0 0 0,-1 0 0 0 0,1 0 1 0 0,0 0-1 0 0,0 1 0 0 0,0-1 0 0 0,-1 0 0 0 0,1 0 0 0 0,0 0 1 0 0,0 1-1 0 0,0-1 0 0 0,0 0 0 0 0,-1 0 0 0 0,1 1 1 0 0,0-1-1 0 0,0 0 0 0 0,0 0 0 0 0,0 1 0 0 0,0-1 1 0 0,0 0-1 0 0,0 1 0 0 0,0-1 0 0 0,0 0 0 0 0,0 0 0 0 0,0 1 1 0 0,0-1-1 0 0,0 0 0 0 0,0 1 0 0 0,0-1 0 0 0,0 0 1 0 0,0 0-1 0 0,0 1 0 0 0,0-1 0 0 0,0 0 0 0 0,17 4 48 0 0,-13-3-7 0 0,0-2-33 0 0,69-30 188 0 0,-71 30-187 0 0,1 0 141 0 0,2 0-182 0 0,-5 5 496 0 0,-50 65-30 0 0,34-39 8 0 0,15-28-312 0 0,8-4-166 0 0,6-3 49 0 0,-1 1 0 0 0,0-1 0 0 0,14-9 0 0 0,-10 4-5 0 0,-5 3-4 0 0,1 0-1 0 0,17-6 1 0 0,-27 12-7 0 0,5-1-5 0 0,-7 2-12 0 0,0 0-1 0 0,0 0 0 0 0,0 0 1 0 0,0 0-1 0 0,0 0 0 0 0,0 0 1 0 0,0 0-1 0 0,1 0 0 0 0,-1 0 1 0 0,0 0-1 0 0,0 0 0 0 0,0 0 1 0 0,0 0-1 0 0,0 0 1 0 0,0 0-1 0 0,0 0 0 0 0,1 0 1 0 0,-1 0-1 0 0,0 0 0 0 0,0 0 1 0 0,0 0-1 0 0,0 0 0 0 0,0 0 1 0 0,0 0-1 0 0,0 0 0 0 0,0 0 1 0 0,1 0-1 0 0,-1 0 0 0 0,0 0 1 0 0,0 0-1 0 0,0 0 0 0 0,0 0 1 0 0,0 0-1 0 0,0 1 0 0 0,0-1 1 0 0,0 0-1 0 0,0 0 0 0 0,0 0 1 0 0,0 0-1 0 0,0 0 1 0 0,0 0-1 0 0,0 0 0 0 0,1 0 1 0 0,-1 1-1 0 0,0-1 0 0 0,0 0 1 0 0,0 0-1 0 0,0 0 0 0 0,0 0 1 0 0,0 0-1 0 0,0 0 0 0 0,0 0 1 0 0,0 0-1 0 0,0 1 0 0 0,0-1 1 0 0,0 0-1 0 0,-1 0 0 0 0,1 0 1 0 0,0 0-1 0 0,0 0 0 0 0,0 0 1 0 0,0 0-1 0 0,0 0 0 0 0,0 1 1 0 0,0-1-1 0 0,0 0 1 0 0,0 0-1 0 0,-37 49 86 0 0,35-47-94 0 0,1 0 58 0 0,1-2-46 0 0,0 0 0 0 0,0 0 0 0 0,0 1 0 0 0,0-1-1 0 0,0 0 1 0 0,-1 0 0 0 0,1 0 0 0 0,0 0 0 0 0,0 0 0 0 0,0 0 0 0 0,0 1 0 0 0,0-1 0 0 0,0 0 0 0 0,0 0 0 0 0,0 0 0 0 0,0 0 0 0 0,0 1-1 0 0,0-1 1 0 0,0 0 0 0 0,0 0 0 0 0,0 0 0 0 0,0 0 0 0 0,0 1 0 0 0,0-1 0 0 0,0 0 0 0 0,0 0 0 0 0,0 0 0 0 0,0 0 0 0 0,0 1 0 0 0,0-1 0 0 0,0 0-1 0 0,0 0 1 0 0,0 0 0 0 0,0 0 0 0 0,0 0 0 0 0,0 1 0 0 0,0-1 0 0 0,0 0 0 0 0,1 0 0 0 0,-1 0 0 0 0,0 0 0 0 0,0 0 0 0 0,0 0 0 0 0,0 1 0 0 0,0-1-1 0 0,0 0 1 0 0,1 0 0 0 0,-1 0 0 0 0,0 0 0 0 0,0 0 0 0 0,0 0 0 0 0,0 0 0 0 0,1 0 0 0 0,-1 0 0 0 0,0 0 0 0 0,0 0 0 0 0,0 0 0 0 0,0 0 0 0 0,1 0-1 0 0,-1 0 1 0 0,0 0 0 0 0,0 0 0 0 0,11-2 11 0 0,0-1-1 0 0,0 0 1 0 0,0 0-1 0 0,-1-2 0 0 0,1 1 1 0 0,15-10-1 0 0,45-29 121 0 0,-69 42 277 0 0,-5 6-344 0 0,-15 19 242 0 0,-36 39-1 0 0,51-60-273 0 0,0 3 23 0 0,3-5 260 0 0,5-5-270 0 0,83-71 59 0 0,10-7 6 0 0,-96 80 139 0 0,-5 9-204 0 0,-56 97 222 0 0,58-102-30 0 0,6-2-238 0 0,1-1-1 0 0,-1 0 1 0 0,0 0-1 0 0,0 0 1 0 0,1-1-1 0 0,-1 0 1 0 0,0 0-1 0 0,9-5 1 0 0,-10 6 3 0 0,149-83 79 0 0,-85 44 8 0 0,-68 40-89 0 0,0 0 0 0 0,0 0 0 0 0,0 0 1 0 0,0 0-1 0 0,0 1 0 0 0,0-1 1 0 0,0 0-1 0 0,0 0 0 0 0,0 0 0 0 0,0 0 1 0 0,0 0-1 0 0,0 0 0 0 0,0 0 1 0 0,0 0-1 0 0,0 1 0 0 0,0-1 1 0 0,0 0-1 0 0,0 0 0 0 0,1 0 0 0 0,-1 0 1 0 0,0 0-1 0 0,0 0 0 0 0,0 0 1 0 0,0 0-1 0 0,0 0 0 0 0,0 0 1 0 0,0 0-1 0 0,0 1 0 0 0,0-1 0 0 0,0 0 1 0 0,1 0-1 0 0,-1 0 0 0 0,0 0 1 0 0,0 0-1 0 0,0 0 0 0 0,0 0 1 0 0,0 0-1 0 0,0 0 0 0 0,0 0 0 0 0,0 0 1 0 0,1 0-1 0 0,-1 0 0 0 0,0 0 1 0 0,0 0-1 0 0,0 0 0 0 0,0 0 1 0 0,0 0-1 0 0,0 0 0 0 0,0 0 0 0 0,1 0 1 0 0,-1 0-1 0 0,0 0 0 0 0,0 0 1 0 0,0-1-1 0 0,0 1 0 0 0,0 0 0 0 0,0 0 1 0 0,0 0-1 0 0,0 0 0 0 0,0 0 1 0 0,0 0-1 0 0,1 0 0 0 0,-1 0 1 0 0,0 0-1 0 0,0 0 0 0 0,0-1 0 0 0,-7 15 54 0 0,-15 17-6 0 0,18-28-41 0 0,-8 15-26 0 0,7-4 118 0 0,5-14-99 0 0,0 0 0 0 0,0 1 0 0 0,0-1 0 0 0,0 0-1 0 0,0 0 1 0 0,0 0 0 0 0,0 0 0 0 0,0 1 0 0 0,1-1 0 0 0,-1 0 0 0 0,0 0 0 0 0,0 0 0 0 0,0 0 0 0 0,0 0 0 0 0,0 1 0 0 0,0-1 0 0 0,0 0-1 0 0,0 0 1 0 0,1 0 0 0 0,-1 0 0 0 0,0 0 0 0 0,0 0 0 0 0,0 0 0 0 0,0 1 0 0 0,1-1 0 0 0,-1 0 0 0 0,0 0 0 0 0,0 0 0 0 0,0 0 0 0 0,0 0-1 0 0,1 0 1 0 0,-1 0 0 0 0,0 0 0 0 0,0 0 0 0 0,0 0 0 0 0,1 0 0 0 0,19-6 234 0 0,-15 4-307 0 0,0 1 75 0 0,0-1 0 0 0,-1 0 1 0 0,1 0-1 0 0,-1 0 0 0 0,1 0 1 0 0,-1-1-1 0 0,7-5 0 0 0,1-1-2 0 0,-10 8 27 0 0,4-2 24 0 0,-6 3-56 0 0,0 0 0 0 0,0 0 1 0 0,1 0-1 0 0,-1 0 1 0 0,0 0-1 0 0,0 0 1 0 0,0 0-1 0 0,0 0 0 0 0,0 0 1 0 0,1 0-1 0 0,-1 0 1 0 0,0 0-1 0 0,0 0 1 0 0,0 0-1 0 0,0 0 0 0 0,1 0 1 0 0,-1 0-1 0 0,0 0 1 0 0,0 1-1 0 0,0-1 1 0 0,0 0-1 0 0,0 0 0 0 0,0 0 1 0 0,1 0-1 0 0,-1 0 1 0 0,0 0-1 0 0,0 0 0 0 0,0 0 1 0 0,0 1-1 0 0,0-1 1 0 0,0 0-1 0 0,0 0 1 0 0,0 0-1 0 0,0 0 0 0 0,0 0 1 0 0,1 0-1 0 0,-1 1 1 0 0,0-1-1 0 0,0 0 1 0 0,0 0-1 0 0,0 0 0 0 0,0 0 1 0 0,0 0-1 0 0,0 1 1 0 0,0-1-1 0 0,0 0 1 0 0,0 0-1 0 0,0 0 0 0 0,0 0 1 0 0,0 0-1 0 0,0 1 1 0 0,0-1-1 0 0,-1 0 0 0 0,1 0 1 0 0,0 0-1 0 0,0 0 1 0 0,0 0-1 0 0,0 1 1 0 0,0-1-1 0 0,0 0 0 0 0,0 0 1 0 0,0 0-1 0 0,-2 8-7 0 0,-18 40-94 0 0,17-44 87 0 0,-4 18 63 0 0,6-17 72 0 0,1-5-120 0 0,0 0 1 0 0,0 0-1 0 0,0 0 1 0 0,0 0-1 0 0,0 0 1 0 0,0 1-1 0 0,0-1 0 0 0,0 0 1 0 0,0 0-1 0 0,0 0 1 0 0,0 0-1 0 0,0 1 1 0 0,0-1-1 0 0,0 0 1 0 0,0 0-1 0 0,0 0 0 0 0,0 0 1 0 0,0 0-1 0 0,0 1 1 0 0,0-1-1 0 0,0 0 1 0 0,0 0-1 0 0,0 0 1 0 0,0 0-1 0 0,1 0 0 0 0,-1 0 1 0 0,0 1-1 0 0,0-1 1 0 0,0 0-1 0 0,0 0 1 0 0,0 0-1 0 0,0 0 1 0 0,0 0-1 0 0,1 0 0 0 0,-1 0 1 0 0,0 0-1 0 0,0 0 1 0 0,0 0-1 0 0,0 1 1 0 0,0-1-1 0 0,1 0 1 0 0,-1 0-1 0 0,0 0 0 0 0,0 0 1 0 0,0 0-1 0 0,0 0 1 0 0,1 0-1 0 0,-1 0 1 0 0,0 0-1 0 0,0 0 1 0 0,0-1-1 0 0,40-8 3 0 0,-30 4 9 0 0,-1-1 6 0 0,48-23 103 0 0,-22 13-172 0 0,-34 15 153 0 0,-1 3-105 0 0,0 0-1 0 0,-1-1 1 0 0,1 1-1 0 0,-1 0 1 0 0,1-1-1 0 0,-1 1 1 0 0,0 0 0 0 0,0-1-1 0 0,0 1 1 0 0,0-1-1 0 0,0 0 1 0 0,-1 3-1 0 0,-1 0-3 0 0,-2 3 7 0 0,-1 1 0 0 0,1-1 0 0 0,-1 0 0 0 0,-8 7 0 0 0,-11 14-33 0 0,10-8 179 0 0,14-19-12 0 0,7-2-122 0 0,24-6-13 0 0,-18 2 23 0 0,1 0-1 0 0,-1-1 1 0 0,0 0-1 0 0,18-14 1 0 0,1 0-52 0 0,-29 19 109 0 0,-3 7-96 0 0,-2 16 10 0 0,-1-1-32 0 0,3-21 44 0 0,1 1 0 0 0,0 0 0 0 0,-1 0 0 0 0,1 0 0 0 0,0 0 0 0 0,0-1 0 0 0,0 1 0 0 0,0 0 0 0 0,0 0 0 0 0,0 0 0 0 0,0 0 0 0 0,0 0 0 0 0,0-1 0 0 0,0 1 0 0 0,0 0 0 0 0,0 0 0 0 0,1 0 0 0 0,-1 0 0 0 0,0-1 0 0 0,1 1 0 0 0,-1 0 0 0 0,1 0 0 0 0,-1-1 0 0 0,1 2 0 0 0,-1-2-6 0 0,0 0 0 0 0,0 0 0 0 0,0 1 0 0 0,0-1-1 0 0,1 0 1 0 0,-1 0 0 0 0,0 0 0 0 0,0 0 0 0 0,0 0 0 0 0,0 0-1 0 0,0 0 1 0 0,0 1 0 0 0,1-1 0 0 0,-1 0 0 0 0,0 0-1 0 0,0 0 1 0 0,0 0 0 0 0,0 0 0 0 0,0 0 0 0 0,1 0 0 0 0,-1 0-1 0 0,0 0 1 0 0,0 0 0 0 0,0 0 0 0 0,0 0 0 0 0,1 0 0 0 0,-1 0-1 0 0,0 0 1 0 0,0 0 0 0 0,0 0 0 0 0,0 0 0 0 0,1 0-1 0 0,-1 0 1 0 0,0 0 0 0 0,0 0 0 0 0,0 0 0 0 0,0 0 0 0 0,0 0-1 0 0,1 0 1 0 0,-1-1 0 0 0,32-8-6 0 0,0-2 0 0 0,-1-2 0 0 0,0-1-1 0 0,43-27 1 0 0,-72 40 122 0 0,-4 6-159 0 0,-18 34 28 0 0,11-20 62 0 0,8-16 64 0 0,8-6-78 0 0,6-2-39 0 0,0-1 0 0 0,0 0 0 0 0,0-1 0 0 0,-1-1 0 0 0,0 0-1 0 0,20-17 1 0 0,-31 24 5 0 0,-1 1 0 0 0,0 0 0 0 0,0-1 1 0 0,0 1-1 0 0,1 0 0 0 0,-1 0 0 0 0,0-1 0 0 0,0 1 0 0 0,1 0 0 0 0,-1 0 0 0 0,0-1 0 0 0,0 1 0 0 0,1 0 0 0 0,-1 0 0 0 0,0-1 0 0 0,1 1 0 0 0,-1 0 0 0 0,0 0 0 0 0,1 0 0 0 0,-1 0 0 0 0,0 0 0 0 0,1 0 0 0 0,-1 0 0 0 0,1 0 0 0 0,-1 0 0 0 0,0 0 0 0 0,1 0 0 0 0,-1 0 0 0 0,0 0 0 0 0,1 0 0 0 0,-1 0 0 0 0,1 0 1 0 0,2 11 4 0 0,-5 18 22 0 0,1-28-27 0 0,1 3-21 0 0,0-2-38 0 0,2 7 37 0 0,-2-7 38 0 0,3-2-7 0 0,2 0 15 0 0,0 0 0 0 0,0-1-1 0 0,0 0 1 0 0,-1 0 0 0 0,10-3 0 0 0,-1 1-30 0 0,-1-1 0 0 0,21-1 0 0 0,-33 8 15 0 0,1 9 0 0 0,0-9-12 0 0,-3 0 14 0 0,1 0-4 0 0,-5 10 60 0 0,6-12-64 0 0,0-1 1 0 0,1 1-1 0 0,-1-1 1 0 0,0 0-1 0 0,0 1 1 0 0,0-1-1 0 0,0 0 1 0 0,1 1-1 0 0,-1-1 1 0 0,0 1-1 0 0,0-1 1 0 0,1 0-1 0 0,-1 0 1 0 0,0 1-1 0 0,0-1 1 0 0,1 0-1 0 0,-1 1 1 0 0,0-1-1 0 0,1 0 1 0 0,-1 0-1 0 0,0 0 1 0 0,1 1-1 0 0,-1-1 1 0 0,1 0-1 0 0,-1 0 1 0 0,0 0-1 0 0,1 0 0 0 0,-1 0 1 0 0,1 0-1 0 0,-1 0 1 0 0,0 0-1 0 0,1 0 1 0 0,-1 0-1 0 0,1 0 1 0 0,-1 0-1 0 0,0 0 1 0 0,1 0-1 0 0,-1 0 1 0 0,1 0-1 0 0,-1 0 1 0 0,0 0-1 0 0,1 0 1 0 0,-1-1-1 0 0,1 1 1 0 0,-1 0-1 0 0,0 0 1 0 0,1-1-1 0 0,22-10-29 0 0,4-8 211 0 0,-20 15-4129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0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71 109 1052 0 0,'0'-3'345'0'0,"0"1"-21"0"0,0-1-1 0 0,0 1 1 0 0,0-1 0 0 0,-1 1 0 0 0,1-1 0 0 0,-1 1-1 0 0,0 0 1 0 0,0-1 0 0 0,0 1 0 0 0,0 0 0 0 0,-3-5-1 0 0,3 6 560 0 0,-23-24 2804 0 0,1-4-817 0 0,22 27-2344 0 0,-7-7 680 0 0,5 8 701 0 0,3 8-1416 0 0,4 10-814 0 0,-4-15 516 0 0,1 0-163 0 0,-1 0 0 0 0,1 0-1 0 0,0 0 1 0 0,-1 0 0 0 0,1-1-1 0 0,0 1 1 0 0,0 0 0 0 0,0 0-1 0 0,0-1 1 0 0,1 1 0 0 0,-1 0-1 0 0,0-1 1 0 0,1 0 0 0 0,-1 1-1 0 0,1-1 1 0 0,-1 0 0 0 0,3 2 0 0 0,6 5 113 0 0,-4-2-72 0 0,1 0-1 0 0,0 0 1 0 0,0-1 0 0 0,0 0 0 0 0,1 0 0 0 0,0-1 0 0 0,0 0 0 0 0,11 4 0 0 0,5 3 5 0 0,-14-5-48 0 0,1-1 0 0 0,0 0 0 0 0,0-1 0 0 0,0 0 0 0 0,1-1 0 0 0,16 3 0 0 0,-10-3-10 0 0,22 5 85 0 0,0-2 0 0 0,-1-2 0 0 0,46-2 0 0 0,-25-3 75 0 0,-18-1-115 0 0,58-9 0 0 0,-51 1 35 0 0,0-2-1 0 0,-1-2 1 0 0,74-33 0 0 0,-31-2 369 0 0,-90 48-435 0 0,28-21 309 0 0,-23 17-319 0 0,-5 4-26 0 0,1 0-1346 0 0,6-5 4230 0 0,-4 1-5346 0 0,-37 6-15511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1788 0 0,'0'0'3962'0'0,"11"-3"1730"0"0,-10 7-5527 0 0,1-1 1 0 0,-1 1-1 0 0,0 0 1 0 0,0 0-1 0 0,0 0 1 0 0,0 0-1 0 0,0 0 1 0 0,-1-1-1 0 0,0 6 1 0 0,0-7 54 0 0,0 15 235 0 0,-4 102 1634 0 0,4-116-2027 0 0,0 23 460 0 0,-1-21-471 0 0,1-4-40 0 0,0 0 0 0 0,1 0 0 0 0,-1 0 1 0 0,0 0-1 0 0,0 0 0 0 0,0 1 0 0 0,1-1 0 0 0,-1 0 1 0 0,1 0-1 0 0,-1-1 0 0 0,1 1 0 0 0,-1 0 0 0 0,1 0 0 0 0,-1 0 1 0 0,1 0-1 0 0,0 0 0 0 0,-1 0 0 0 0,2 0 0 0 0,-1 1 15 0 0,0-1-21 0 0,0-1 1 0 0,0 1-1 0 0,1 0 0 0 0,-1-1 0 0 0,0 1 0 0 0,0 0 0 0 0,0-1 0 0 0,1 0 1 0 0,-1 1-1 0 0,0-1 0 0 0,1 0 0 0 0,-1 1 0 0 0,0-1 0 0 0,1 0 1 0 0,1 0-1 0 0,19 2 50 0 0,35-1 86 0 0,96-11 1 0 0,-35 1-253 0 0,-21 4 124 0 0,207-2-44 0 0,264 30 73 0 0,-309-32 22 0 0,-193 4 2 0 0,259-9-122 0 0,-154 8 64 0 0,27-15-4 0 0,-159 15 37 0 0,-27 4-67 0 0,1 0 0 0 0,-1 0 0 0 0,21-8 1 0 0,-31 9 13 0 0,3 1 26 0 0,-1 0-1 0 0,1-1 0 0 0,-1 0 1 0 0,0 0-1 0 0,1 0 0 0 0,4-2 0 0 0,13-4-1 0 0,28-8 341 0 0,-48 14-321 0 0,19-13 275 0 0,-18 10-213 0 0,1-1 0 0 0,-1 1 1 0 0,0 0-1 0 0,4-9 0 0 0,-3 7-48 0 0,-3 4-42 0 0,11-33 248 0 0,-4 8-112 0 0,-4 10-61 0 0,3-9-8 0 0,-1 0 0 0 0,-1 0 0 0 0,2-35 1 0 0,-7 52-100 0 0,5-36 117 0 0,-5 43-92 0 0,-1-18-85 0 0,-9 59 92 0 0,10-37 18 0 0,-3 29-8 0 0,3-23-28 0 0,1 1 32 0 0,-2-1 1 0 0,1 1-1 0 0,-1 0 1 0 0,0 0 0 0 0,-4 12-1 0 0,4-19-43 0 0,-1 0-1358 0 0,-5 14 4367 0 0,3-6-5966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4464 0 0,'0'-4'17939'0'0,"169"183"-14343"0"0,-110-112-2993 0 0,33 48-34 0 0,-91-114-546 0 0,7 13 2072 0 0,-7-13-2339 0 0,-1-1 0 0 0,0 1-1 0 0,1-1 1 0 0,-1 1 0 0 0,0-1-1 0 0,1 0 1 0 0,-1 1 0 0 0,1-1-1 0 0,-1 1 1 0 0,1-1 0 0 0,-1 0-1 0 0,1 1 1 0 0,-1-1 0 0 0,1 0 0 0 0,-1 0-1 0 0,1 0 1 0 0,-1 1 0 0 0,1-1-1 0 0,0 0 1 0 0,0 0-190 0 0,0-1 0 0 0,-1 1-1 0 0,1 0 1 0 0,0-1 0 0 0,-1 1 0 0 0,1-1-1 0 0,0 1 1 0 0,-1-1 0 0 0,1 1 0 0 0,-1-1 0 0 0,1 0-1 0 0,-1 1 1 0 0,1-1 0 0 0,-1 0 0 0 0,1 1-1 0 0,-1-1 1 0 0,0 0 0 0 0,0 0 0 0 0,1 1 0 0 0,-1-1-1 0 0,0 0 1 0 0,1-1 0 0 0,0-2-2638 0 0,-2 0 286 0 0,1 1 1970 0 0,-5-14-3046 0 0,-3 3 1730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 3296 0 0,'2'-3'14568'0'0,"-32"35"-13667"0"0,1 2 1 0 0,2 1 0 0 0,-33 55 0 0 0,-41 53 724 0 0,78-112-1348 0 0,-9 11-32 0 0,31-41-311 0 0,23 0-16161 0 0,1-10 15916 0 0,-7 1-3577 0 0,-1 0 1870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190 115 3428 0 0,'0'0'12107'0'0,"-6"2"-11784"0"0,-4 1-180 0 0,6-2-37 0 0,1 0 0 0 0,-1 0 0 0 0,1 0 1 0 0,-1-1-1 0 0,1 0 0 0 0,-1 1 1 0 0,0-1-1 0 0,1 0 0 0 0,-7-1 1 0 0,-20-1 637 0 0,-54-10 1 0 0,83 11-741 0 0,-1 2-17 0 0,1-1 12 0 0,1 0-1 0 0,-1 0 1 0 0,1 0-1 0 0,-1 0 1 0 0,1 0-1 0 0,-1 0 0 0 0,1 0 1 0 0,-1 0-1 0 0,1 0 1 0 0,-1 0-1 0 0,1-1 1 0 0,-1 1-1 0 0,1 0 1 0 0,0 0-1 0 0,-1 0 0 0 0,1-1 1 0 0,-1 1-1 0 0,1 0 1 0 0,-1 0-1 0 0,1-1 1 0 0,0 1-1 0 0,-1 0 1 0 0,1-1-1 0 0,0 1 0 0 0,-1 0 1 0 0,1-1-1 0 0,0 1 1 0 0,-1-1-1 0 0,1 1 1 0 0,0-1-1 0 0,0 1 1 0 0,-1-1-1 0 0,1 1 0 0 0,0-1 1 0 0,0 1-1 0 0,0 0 1 0 0,0-1-1 0 0,0 0 1 0 0,-1-1 0 0 0,4-1-86 0 0,95-82 353 0 0,-96 84-107 0 0,4-6-25 0 0,-2 9 2366 0 0,1 8-2194 0 0,-2 1 0 0 0,1 1 0 0 0,-1-1 0 0 0,-1 0-1 0 0,2 21 1 0 0,-3-17-56 0 0,1 0 0 0 0,0 0-1 0 0,1-1 1 0 0,1 1 0 0 0,6 17-1 0 0,-9-30-207 0 0,-1-2-45 0 0,0 1-1 0 0,0 0 1 0 0,0 0-1 0 0,0 0 1 0 0,0-1-1 0 0,0 1 1 0 0,0 0-1 0 0,0 0 1 0 0,0 0-1 0 0,0-1 0 0 0,1 1 1 0 0,-1 0-1 0 0,0 0 1 0 0,1-1-1 0 0,-1 1 1 0 0,0 0-1 0 0,1-1 1 0 0,-1 1-1 0 0,1 0 1 0 0,-1-1-1 0 0,2 2 1 0 0,9 9-1316 0 0,-10-10-141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3232 0 0,'0'0'10613'0'0,"6"3"-9941"0"0,7 7 326 0 0,0 1 0 0 0,0 0-1 0 0,-1 1 1 0 0,21 27 0 0 0,-30-35-847 0 0,41 51 2319 0 0,93 91-1 0 0,-92-102-1775 0 0,-43-42-774 0 0,0 0-921 0 0,1 0 3393 0 0,-4-32-26317 0 0,-7 20 22013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3408 0 0,'0'0'9104'0'0,"-4"0"-8267"0"0,-12 1-53 0 0,12 0 642 0 0,1 1-727 0 0,-10 8 125 0 0,0 1 1 0 0,1 1-1 0 0,0 0 0 0 0,1 0 1 0 0,-10 15-1 0 0,-49 78 1860 0 0,23-32-1194 0 0,-49 45 303 0 0,95-117-1946 0 0,18-13-14361 0 0,-13 9 13884 0 0,-1 0-1 0 0,0 0 1 0 0,-1 0 0 0 0,1 0 0 0 0,0-1 0 0 0,-1 1-1 0 0,0-1 1 0 0,0 1 0 0 0,2-5 0 0 0,9-22-3646 0 0,-7 13 2418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3172 0 0,'0'0'9103'0'0,"-4"4"-8401"0"0,-105 97 5709 0 0,42-32-4240 0 0,43-49-1756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4360 0 0,'2'-5'10379'0'0,"-10"18"-9777"0"0,1 0-1 0 0,-2 0 1 0 0,0-1 0 0 0,-1 0 0 0 0,0 0 0 0 0,-1-1 0 0 0,-12 10 0 0 0,20-20-536 0 0,-1 1 0 0 0,0 0 0 0 0,0-1 0 0 0,0 0 0 0 0,1 0 0 0 0,-7 0 1 0 0,5 0-46 0 0,3 0 150 0 0,-16-10-180 0 0,15 2 31 0 0,-1 0 0 0 0,1 0-1 0 0,1-1 1 0 0,0 1 0 0 0,0 0 0 0 0,-1-9 0 0 0,2 11-34 0 0,0 4 72 0 0,-1-9 26 0 0,2 9-47 0 0,0 0 0 0 0,0 0 1 0 0,0 0-1 0 0,0 0 0 0 0,0 0 0 0 0,0 0 0 0 0,-1 0 0 0 0,1 0 0 0 0,0 0 0 0 0,-1 0 0 0 0,1 0 0 0 0,-1 0 1 0 0,0-2-1 0 0,-1 3-14 0 0,0 0 0 0 0,1 1 0 0 0,-1-1 0 0 0,0 1 0 0 0,0-1 0 0 0,1 1 1 0 0,-1-1-1 0 0,1 1 0 0 0,-1 0 0 0 0,1 0 0 0 0,-1 0 0 0 0,1 0 0 0 0,-1 0 1 0 0,1 0-1 0 0,-2 2 0 0 0,-26 27 167 0 0,13-12 36 0 0,10-12-163 0 0,-1 0 0 0 0,1 0 0 0 0,-1-1 0 0 0,0 0 1 0 0,-1 0-1 0 0,1-1 0 0 0,-1 0 0 0 0,-9 4 0 0 0,15-7-27 0 0,-6-1 20 0 0,7 0-55 0 0,1 0 0 0 0,-1 1 0 0 0,1-1 0 0 0,0 0 0 0 0,-1 0 0 0 0,1 0 0 0 0,-1 0-1 0 0,1 1 1 0 0,-1-1 0 0 0,1 0 0 0 0,-1 0 0 0 0,1 0 0 0 0,-1 0 0 0 0,1 0 0 0 0,-1 0 0 0 0,1 0 0 0 0,-1-1 0 0 0,1 1 0 0 0,-1 0 0 0 0,1 0 0 0 0,-1 0 0 0 0,1 0 0 0 0,-1-1 0 0 0,1 1 0 0 0,-1 0 0 0 0,-2-2 10 0 0,1 0 0 0 0,0 1-1 0 0,-1-1 1 0 0,1 0 0 0 0,0 0 0 0 0,0 0-1 0 0,0 0 1 0 0,1 0 0 0 0,-1 0 0 0 0,0-1-1 0 0,1 1 1 0 0,-1-1 0 0 0,1 1 0 0 0,-1-4-1 0 0,1 4-39 0 0,0 0-3 0 0,-8-29 1892 0 0,10 38-1695 0 0,3 11 200 0 0,0 1-1 0 0,2-1 1 0 0,0 0 0 0 0,1-1-1 0 0,11 21 1 0 0,99 165 2696 0 0,-116-202-3368 0 0,5 6-928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3 2332 0 0,'3'-3'11963'0'0,"-101"8"-9919"0"0,39 0-878 0 0,33-2-855 0 0,24-2-257 0 0,-1-1-16 0 0,3 0-41 0 0,-13 3 109 0 0,13-3-105 0 0,-1 0 0 0 0,1 0 1 0 0,0 0-1 0 0,0 0 1 0 0,0 0-1 0 0,-1 0 1 0 0,1 0-1 0 0,0 0 0 0 0,0 0 1 0 0,0 0-1 0 0,0 0 1 0 0,-1 1-1 0 0,1-1 1 0 0,0 0-1 0 0,0 0 0 0 0,0 0 1 0 0,0 0-1 0 0,-1 0 1 0 0,1 0-1 0 0,0 0 1 0 0,0 0-1 0 0,0 1 0 0 0,0-1 1 0 0,0 0-1 0 0,-1 0 1 0 0,1 0-1 0 0,0 0 0 0 0,0 1 1 0 0,0-1-1 0 0,0 0 1 0 0,0 0-1 0 0,0 0 1 0 0,0 0-1 0 0,0 1 0 0 0,0-1 1 0 0,0 0-1 0 0,0 0 1 0 0,0 0-1 0 0,0 1 1 0 0,0-1-1 0 0,0 0 0 0 0,0 0 1 0 0,0 0-1 0 0,0 0 1 0 0,0 1-1 0 0,0-1 1 0 0,0 0-1 0 0,0 0 0 0 0,0 0 1 0 0,0 1-1 0 0,0-1 1 0 0,0 0-1 0 0,0 0 1 0 0,1 0-1 0 0,-1 0 0 0 0,0 0 1 0 0,0 1-1 0 0,0-1 1 0 0,0 0-1 0 0,0 0 1 0 0,1 0-1 0 0,13 9-34 0 0,1 0 0 0 0,24 8 0 0 0,75 23-179 0 0,-111-39 244 0 0,9 4-39 0 0,-12-4 21 0 0,1-1 0 0 0,-1 0 0 0 0,0 0 0 0 0,1 0 1 0 0,-1 0-1 0 0,1 0 0 0 0,-1 0 0 0 0,0 1 0 0 0,1-1 0 0 0,-1 0 0 0 0,0 0 0 0 0,1 0 0 0 0,-1 1 1 0 0,0-1-1 0 0,1 0 0 0 0,-1 1 0 0 0,0-1 0 0 0,0 0 0 0 0,1 0 0 0 0,-1 1 0 0 0,0-1 0 0 0,0 1 0 0 0,0-1 1 0 0,1 0-1 0 0,-1 1 0 0 0,0-1 0 0 0,0 0 0 0 0,0 1 0 0 0,0-1 0 0 0,0 1 0 0 0,-14 10 54 0 0,10-8-32 0 0,-14 1 60 0 0,9-2-158 0 0,0 0 1 0 0,1 0 0 0 0,-1-1-1 0 0,0 0 1 0 0,1 0 0 0 0,-16-2-1 0 0,-1-1-3213 0 0,1-2-4450 0 0,19 3 3301 0 0,-9-1 2440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19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3992 0 0,'0'0'12887'0'0,"-1"5"-12204"0"0,-3 34 1073 0 0,2-1-1 0 0,1 1 1 0 0,5 42-1 0 0,7 86 951 0 0,-11-165-2594 0 0,-2 16 236 0 0,0-11-1223 0 0,-36-20-24376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3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6 1504 0 0,'5'-4'6892'0'0,"-30"3"-6673"0"0,19 0-19 0 0,2 2 31 0 0,-100 11 1181 0 0,101-12-1302 0 0,-11 4 117 0 0,13-4-211 0 0,1 0 0 0 0,0 0 0 0 0,0 0 0 0 0,-1 0-1 0 0,1 0 1 0 0,0 0 0 0 0,0 0 0 0 0,-1 0 0 0 0,1 0-1 0 0,0 0 1 0 0,-1 0 0 0 0,1 0 0 0 0,0 0 0 0 0,0 0-1 0 0,-1 0 1 0 0,1 0 0 0 0,0 0 0 0 0,0 0 0 0 0,-1 1-1 0 0,1-1 1 0 0,0 0 0 0 0,0 0 0 0 0,0 0 0 0 0,-1 0 0 0 0,1 1-1 0 0,0-1 1 0 0,0 0 0 0 0,0 0 0 0 0,0 0 0 0 0,-1 1-1 0 0,1-1 1 0 0,0 0 0 0 0,0 0 0 0 0,0 1 0 0 0,0-1-1 0 0,0 0 1 0 0,0 0 0 0 0,0 1 0 0 0,0-1 0 0 0,0 0-1 0 0,0 1 1 0 0,0-1 0 0 0,100 54 215 0 0,-47-28-155 0 0,-51-25 121 0 0,-7 1-217 0 0,2-1 17 0 0,-1 1 6 0 0,0 1 0 0 0,0-1 0 0 0,0-1 0 0 0,0 1 0 0 0,-1-1 0 0 0,1 1 0 0 0,-1-1 0 0 0,-4 0 0 0 0,-13 1 18 0 0,-39 9 231 0 0,58-10-356 0 0,-12 3-1449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3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323 328 2168 0 0,'0'0'1461'0'0,"0"-4"-823"0"0,0-10 39 0 0,0 10 1639 0 0,0 2-1841 0 0,-19-137 4962 0 0,9 76-4200 0 0,3 13-508 0 0,7 48-660 0 0,-2-25 498 0 0,1 18-485 0 0,1 7-10 0 0,0 0-49 0 0,-2-6 9 0 0,2 6 191 0 0,-35 2-27 0 0,29 1-141 0 0,-67 19 64 0 0,44-14-61 0 0,-47 18 0 0 0,41-9 20 0 0,33-14-70 0 0,0 0-50 0 0,0-1 0 0 0,0 1 1 0 0,1 0-1 0 0,-1-1 0 0 0,0 1 0 0 0,1 0 0 0 0,-1 0 0 0 0,1 0 0 0 0,-1 0 1 0 0,1 1-1 0 0,-1-1 0 0 0,1 0 0 0 0,0 1 0 0 0,-2 2 0 0 0,22 3-392 0 0,-15-5-238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1348 0 0,'0'0'1137'0'0,"-3"1"-779"0"0,-55 4 2440 0 0,27 0-1423 0 0,28-5-1112 0 0,1 0-34 0 0,-9 1-8 0 0,8 0-30 0 0,0-1 46 0 0,-37 3 1793 0 0,37-3-1372 0 0,-17 1 293 0 0,-3 3-62 0 0,21-4-335 0 0,-1 0-512 0 0,-8 2 138 0 0,11-2-149 0 0,-1 0 0 0 0,1 0 0 0 0,0 0 1 0 0,-1 0-1 0 0,1-1 0 0 0,0 1 1 0 0,-1 0-1 0 0,1 0 0 0 0,0 0 1 0 0,0 1-1 0 0,-1-1 0 0 0,1 0 1 0 0,0 0-1 0 0,-1 0 0 0 0,1 0 0 0 0,0 0 1 0 0,-1 0-1 0 0,1 0 0 0 0,0 0 1 0 0,0 1-1 0 0,-1-1 0 0 0,1 0 1 0 0,0 0-1 0 0,0 0 0 0 0,-1 1 1 0 0,1-1-1 0 0,0 0 0 0 0,0 0 0 0 0,0 1 1 0 0,-1-1-1 0 0,1 0 0 0 0,0 0 1 0 0,0 1-1 0 0,0-1 0 0 0,0 0 1 0 0,0 0-1 0 0,0 1 0 0 0,0-1 1 0 0,-1 0-1 0 0,1 1 0 0 0,0-1 0 0 0,0 0 1 0 0,0 1-1 0 0,0-1 0 0 0,13 14 105 0 0,-10-10-51 0 0,11 17 221 0 0,-11-12-163 0 0,1 1-1 0 0,-1-1 1 0 0,-1 1-1 0 0,2 13 1 0 0,7 102 1117 0 0,-5-43-551 0 0,-6-80-670 0 0,1 1-2 0 0,1 10-156 0 0,1 1 1996 0 0,-1-4-3786 0 0,-1-2-3466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2648 0 0,'0'0'11563'0'0,"-1"6"-11173"0"0,-2 7 29 0 0,1 0-1 0 0,0 0 1 0 0,1 1 0 0 0,0-1 0 0 0,2 0 0 0 0,1 16 0 0 0,14 165 2270 0 0,-15-186-2597 0 0,1 3 29 0 0,4 14 80 0 0,-1 0-5559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1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2672 0 0,'0'0'1634'0'0,"5"-11"1007"0"0,16-78 1384 0 0,-10 42-3431 0 0,35-145 3395 0 0,-45 190-3823 0 0,4-10 215 0 0,-5 12-348 0 0,0 0 0 0 0,0-1 1 0 0,0 1-1 0 0,0 0 1 0 0,1 0-1 0 0,-1-1 0 0 0,0 1 1 0 0,0 0-1 0 0,0 0 0 0 0,0-1 1 0 0,0 1-1 0 0,1 0 1 0 0,-1 0-1 0 0,0 0 0 0 0,0-1 1 0 0,1 1-1 0 0,-1 0 1 0 0,0 0-1 0 0,0 0 0 0 0,0 0 1 0 0,1 0-1 0 0,-1 0 0 0 0,0-1 1 0 0,1 1-1 0 0,-1 0 1 0 0,0 0-1 0 0,0 0 0 0 0,1 0 1 0 0,-1 0-1 0 0,0 0 1 0 0,0 0-1 0 0,1 0 0 0 0,-1 0 1 0 0,0 0-1 0 0,1 0 0 0 0,-1 0 1 0 0,0 0-1 0 0,0 0 1 0 0,1 1-1 0 0,-1-1 0 0 0,0 0 1 0 0,0 0-1 0 0,1 0 1 0 0,-1 0-1 0 0,0 0 0 0 0,0 1 1 0 0,1-1-1 0 0,-1 0 1 0 0,0 0-1 0 0,0 0 0 0 0,1 1 1 0 0,6 11 247 0 0,0 1 0 0 0,0 0-1 0 0,-1 1 1 0 0,6 20 0 0 0,-7-18-26 0 0,1 0-1 0 0,1 0 1 0 0,16 27 0 0 0,-9-22-74 0 0,-8-10-30 0 0,1-1 0 0 0,1 1 0 0 0,0-1 0 0 0,0 0 0 0 0,15 13 0 0 0,-21-22-16 0 0,1-2-106 0 0,10 0-11 0 0,-8-1-15 0 0,-1 1 0 0 0,1-2 0 0 0,0 1 1 0 0,-1 0-1 0 0,0-1 0 0 0,0 0 0 0 0,1 0 0 0 0,-2 0 0 0 0,1 0 0 0 0,0-1 1 0 0,-1 0-1 0 0,1 1 0 0 0,2-6 0 0 0,11-14-40 0 0,-2 0-1 0 0,0-2 1 0 0,19-44 0 0 0,5-11-46 0 0,-22 52-68 0 0,-15 27 139 0 0,-2 0 21 0 0,0 1-1 0 0,0 0 1 0 0,1-1-1 0 0,-1 1 1 0 0,0 0 0 0 0,1 0-1 0 0,-1-1 1 0 0,0 1-1 0 0,1 0 1 0 0,-1 0-1 0 0,0-1 1 0 0,1 1-1 0 0,-1 0 1 0 0,1 0-1 0 0,-1 0 1 0 0,0 0-1 0 0,1 0 1 0 0,-1 0 0 0 0,1-1-1 0 0,-1 1 1 0 0,1 0-1 0 0,-1 0 1 0 0,0 0-1 0 0,1 0 1 0 0,-1 1-1 0 0,1-1 1 0 0,-1 0-1 0 0,1 0 1 0 0,-1 0 0 0 0,0 0-1 0 0,1 1 1 0 0,4 4 71 0 0,-1 1 0 0 0,0 0 0 0 0,-1 0 0 0 0,1 1 0 0 0,-1-1 0 0 0,3 10 0 0 0,14 51 620 0 0,-2-5-60 0 0,-9-36-473 0 0,-2-6-264 0 0,0 0-1 0 0,18 32 0 0 0,-18-43-186 0 0,-5-7-1301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4164 0 0,'0'0'6687'0'0,"-4"5"-5807"0"0,-9 13 204 0 0,1 2 0 0 0,1-1-1 0 0,1 2 1 0 0,0-1 0 0 0,2 1-1 0 0,0 1 1 0 0,2-1 0 0 0,-5 27 0 0 0,10-43-1043 0 0,0 0 0 0 0,0 0 1 0 0,1 0-1 0 0,0 0 1 0 0,0 1-1 0 0,0-1 0 0 0,1 0 1 0 0,-1 0-1 0 0,1 0 0 0 0,0 0 1 0 0,1 0-1 0 0,-1 0 1 0 0,1 0-1 0 0,0 0 0 0 0,1-1 1 0 0,-1 1-1 0 0,1 0 1 0 0,0-1-1 0 0,0 0 0 0 0,0 0 1 0 0,0 0-1 0 0,1 0 0 0 0,-1 0 1 0 0,1-1-1 0 0,0 0 1 0 0,0 0-1 0 0,1 0 0 0 0,-1 0 1 0 0,6 2-1 0 0,23 10-2595 0 0,-25-12 615 0 0,0-1 1 0 0,0 0-1 0 0,0-1 0 0 0,0 0 0 0 0,0 0 0 0 0,0-1 1 0 0,0 0-1 0 0,8 0 0 0 0,-2-2 44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 2588 0 0,'-2'1'1162'0'0,"0"0"-728"0"0,-18 10 2200 0 0,19-10-2385 0 0,0-1 1 0 0,0 1-1 0 0,0-1 1 0 0,0 1-1 0 0,1 0 0 0 0,-1 0 1 0 0,0-1-1 0 0,0 1 1 0 0,0 0-1 0 0,1 0 0 0 0,-1 0 1 0 0,0 0-1 0 0,1 0 0 0 0,-1 0 1 0 0,1 0-1 0 0,-1 0 1 0 0,0 2-1 0 0,1-1-127 0 0,1-1 0 0 0,-1 1 0 0 0,1-1 1 0 0,-1 1-1 0 0,1-1 0 0 0,-1 1 0 0 0,1-1 0 0 0,0 1 0 0 0,0-1 0 0 0,-1 0 1 0 0,1 0-1 0 0,0 1 0 0 0,0-1 0 0 0,0 0 0 0 0,1 0 0 0 0,-1 0 0 0 0,0 0 0 0 0,0 0 1 0 0,1 0-1 0 0,-1 0 0 0 0,0-1 0 0 0,1 1 0 0 0,-1 0 0 0 0,1-1 0 0 0,-1 1 1 0 0,3 0-1 0 0,-2-1 133 0 0,1 1-36 0 0,0-1-154 0 0,0 0-1 0 0,0-1 0 0 0,0 1 0 0 0,0 0 1 0 0,0-1-1 0 0,0 0 0 0 0,0 1 0 0 0,0-1 0 0 0,0 0 1 0 0,0-1-1 0 0,0 1 0 0 0,-1 0 0 0 0,1-1 1 0 0,-1 0-1 0 0,1 0 0 0 0,-1 1 0 0 0,1-1 0 0 0,-1-1 1 0 0,0 1-1 0 0,3-4 0 0 0,-4 4-56 0 0,-1 2-14 0 0,1 0 0 0 0,-1 0 0 0 0,0 0 0 0 0,0 0 1 0 0,0 0-1 0 0,0-1 0 0 0,0 1 0 0 0,1 0 1 0 0,-1 0-1 0 0,0 0 0 0 0,0-1 0 0 0,0 1 1 0 0,0 0-1 0 0,0 0 0 0 0,0-1 0 0 0,0 1 1 0 0,0 0-1 0 0,0 0 0 0 0,0-1 0 0 0,0 1 1 0 0,0 0-1 0 0,0 0 0 0 0,0-1 0 0 0,0 1 1 0 0,0 0-1 0 0,0 0 0 0 0,0 0 0 0 0,0-1 1 0 0,0 1-1 0 0,0 0 0 0 0,0 0 0 0 0,0-1 1 0 0,0 1-1 0 0,0 0 0 0 0,-1 0 0 0 0,1 0 1 0 0,0-1-1 0 0,0 1 0 0 0,0 0 0 0 0,-7-13-371 0 0,6 11 242 0 0,-1 0-728 0 0,0 0-1 0 0,0 0 0 0 0,-1 0 0 0 0,1 1 0 0 0,-1-1 0 0 0,1 1 0 0 0,-1 0 0 0 0,0 0 1 0 0,1 0-1 0 0,-1 0 0 0 0,0 0 0 0 0,0 0 0 0 0,-4 0 0 0 0,-1 0 127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4 2436 0 0,'3'-4'12321'0'0,"-10"28"-12044"0"0,6-18 192 0 0,-2-5-171 0 0,-2 1-354 0 0,4-5 1331 0 0,13-23-1149 0 0,-8 24-89 0 0,-3 2-20 0 0,-1 0-1 0 0,0 0 0 0 0,0 0 1 0 0,1-1-1 0 0,-1 1 1 0 0,0 0-1 0 0,1 0 1 0 0,-1 0-1 0 0,0 0 1 0 0,0 0-1 0 0,1-1 1 0 0,-1 1-1 0 0,0 0 0 0 0,1 0 1 0 0,-1 0-1 0 0,0 0 1 0 0,1 0-1 0 0,-1 0 1 0 0,0 0-1 0 0,1 0 1 0 0,-1 0-1 0 0,0 0 1 0 0,1 0-1 0 0,-1 0 0 0 0,0 1 1 0 0,1-1-1 0 0,-1 0 1 0 0,0 0-1 0 0,0 0 1 0 0,1 0-1 0 0,-1 0 1 0 0,0 1-1 0 0,0-1 1 0 0,1 0-1 0 0,12 10 129 0 0,-9-8 43 0 0,-4 1 41 0 0,0 7-8 0 0,0-7 303 0 0,-2 1-257 0 0,-2 3-149 0 0,0-1 0 0 0,-1 1 0 0 0,1-1 0 0 0,-1 0 0 0 0,-1 0 0 0 0,1 0 0 0 0,-1-1 0 0 0,0 0 0 0 0,0 0 0 0 0,0 0 0 0 0,-1-1 0 0 0,0 0 0 0 0,1 0 0 0 0,-13 4 0 0 0,17-8-408 0 0,37-29-20383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3192 0 0,'0'0'9306'0'0,"-2"5"-8685"0"0,-10 21 682 0 0,-1 0 0 0 0,-2-1 0 0 0,-30 41 0 0 0,40-61-1182 0 0,0 0 0 0 0,0-1 1 0 0,-1 1-1 0 0,1-1 0 0 0,-1 0 0 0 0,-1-1 1 0 0,1 1-1 0 0,-11 3 0 0 0,13-5-115 0 0,0-1 35 0 0,-3 0 24 0 0,3 0-64 0 0,1-1 0 0 0,-1 0-1 0 0,0 0 1 0 0,1 0 0 0 0,-1 0 0 0 0,-6-2 0 0 0,8 1 1 0 0,-12-5 36 0 0,12 4-30 0 0,0 0-1 0 0,1-1 0 0 0,0 1 0 0 0,-1 0 0 0 0,1-1 0 0 0,0 1 1 0 0,0-1-1 0 0,0 1 0 0 0,1-1 0 0 0,-1 0 0 0 0,1 1 0 0 0,-1-1 0 0 0,1 1 1 0 0,0-6-1 0 0,0 7 33 0 0,-4-25 606 0 0,5 19 457 0 0,2 8-403 0 0,5 15-84 0 0,10 32 444 0 0,-8-15 132 0 0,8 52 1 0 0,-16-73-969 0 0,16 82 1526 0 0,-15-85-1616 0 0,0 0-1 0 0,0 1 1 0 0,1-2 0 0 0,0 1-1 0 0,1 0 1 0 0,-1-1-1 0 0,9 10 1 0 0,-12-16-45 0 0,0 0-2063 0 0,8 5 5614 0 0,-4-5-7572 0 0,-43-29-22220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2772 0 0,'0'0'2728'0'0,"-7"2"-1862"0"0,-2 2-143 0 0,0 1-1 0 0,-17 10 1 0 0,23-13-452 0 0,-1 0-1 0 0,1 1 1 0 0,0-1-1 0 0,0 1 1 0 0,1 0-1 0 0,-1 0 1 0 0,0 0-1 0 0,1 0 1 0 0,0 0 0 0 0,0 1-1 0 0,0-1 1 0 0,0 1-1 0 0,-3 7 1 0 0,5-9-180 0 0,-1 0 1 0 0,1 0-1 0 0,0 0 0 0 0,-1 0 1 0 0,1 0-1 0 0,0 0 0 0 0,0 0 1 0 0,1 0-1 0 0,-1 0 1 0 0,0 0-1 0 0,1 0 0 0 0,-1 0 1 0 0,1 0-1 0 0,-1 0 0 0 0,2 3 1 0 0,0-2 15 0 0,0 0 0 0 0,0 0 1 0 0,1-1-1 0 0,-1 1 0 0 0,0 0 1 0 0,1-1-1 0 0,0 0 0 0 0,-1 1 0 0 0,1-1 1 0 0,6 3-1 0 0,68 31 1295 0 0,-75-35-1127 0 0,-30-2-233 0 0,1-2-1 0 0,-1-1 1 0 0,-37-10 0 0 0,41 9 120 0 0,22 4 48 0 0,-3 1 2 0 0,-9 1 573 0 0,14 0-737 0 0,0 0-1 0 0,-1 0 1 0 0,1 0 0 0 0,0 1 0 0 0,0-1-1 0 0,0 0 1 0 0,-1 0 0 0 0,1 0-1 0 0,0 0 1 0 0,1 0 0 0 0,-1 0-1 0 0,0 0 1 0 0,0 0 0 0 0,0 0-1 0 0,1 0 1 0 0,-1 0 0 0 0,0 0 0 0 0,1 2-1 0 0,10 22 672 0 0,-9-21-683 0 0,83 167 3912 0 0,-72-156-6207 0 0,-12-14 1736 0 0,0-1 0 0 0,0 1 1 0 0,0 0-1 0 0,1-1 0 0 0,-1 0 1 0 0,0 1-1 0 0,0-1 0 0 0,1 0 1 0 0,-1 1-1 0 0,0-1 0 0 0,0 0 1 0 0,1 0-1 0 0,-1 0 0 0 0,0 0 1 0 0,1 0-1 0 0,1-1 0 0 0,-1 1-407 0 0,1-1 0 0 0,-1 0 1 0 0,1 0-1 0 0,-1 0 0 0 0,0 0 0 0 0,0 0 0 0 0,0-1 0 0 0,3-1 0 0 0,8-10-411 0 0,-6 5-426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9:44:4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6 4832 0 0,'8'-5'13630'0'0,"3"28"-12288"0"0,0 0 0 0 0,-2 1 0 0 0,-1 1 0 0 0,0-1 0 0 0,3 28 0 0 0,-8-36-798 0 0,-1 0 0 0 0,-1 0 0 0 0,-1 1 0 0 0,0-1 0 0 0,-1 0 0 0 0,-1 0 0 0 0,0 0 0 0 0,-1 0 0 0 0,-8 23 0 0 0,-1 9 248 0 0,10-42-800 0 0,-20 51-1196 0 0,20-54 271 0 0,1-1 1 0 0,-1 0 0 0 0,0 1-1 0 0,0-1 1 0 0,0 0 0 0 0,0 0-1 0 0,-1 0 1 0 0,1 0 0 0 0,0 0-1 0 0,-1-1 1 0 0,-3 3 0 0 0,1-2-154 0 0,1 0-1 0 0,-1-1 1 0 0,0 1 0 0 0,0-1 0 0 0,0 0-1 0 0,-6 1 1 0 0,-7-1-1586 0 0,-1-1 0 0 0,-34-4-1 0 0,24 1 1035 0 0,-15 0-437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90 1624 0 0,'0'0'3046'0'0,"1"-16"-491"0"0,1-7-1134 0 0,-2 21-847 0 0,-9-10 185 0 0,-30-19 349 0 0,38 30-1049 0 0,-28-4 230 0 0,26 6-289 0 0,-11 3-23 0 0,11-3 67 0 0,-19 11 129 0 0,16-7-121 0 0,1-1-1 0 0,0 1 1 0 0,1 0-1 0 0,-7 8 1 0 0,10-11-32 0 0,0-1-19 0 0,1 0 5 0 0,0 0 1 0 0,-1-1-1 0 0,1 1 0 0 0,-1 0 0 0 0,1 0 1 0 0,0 0-1 0 0,0 0 0 0 0,0-1 0 0 0,-1 1 1 0 0,1 0-1 0 0,0 0 0 0 0,0 0 1 0 0,0 0-1 0 0,0 0 0 0 0,0 0 0 0 0,0-1 1 0 0,1 1-1 0 0,-1 0 0 0 0,0 0 0 0 0,0 0 1 0 0,1 1-1 0 0,4 17 82 0 0,-2-11-74 0 0,-1-4-6 0 0,-1-1 0 0 0,1 0 0 0 0,0 1 0 0 0,0-1 1 0 0,0 0-1 0 0,0 0 0 0 0,0 0 0 0 0,1 0 0 0 0,-1-1 0 0 0,4 4 0 0 0,-3-2 0 0 0,-2-4-7 0 0,-1 1 0 0 0,1-1 0 0 0,-1 1-1 0 0,1-1 1 0 0,-1 0 0 0 0,1 1 0 0 0,-1-1 0 0 0,1 0-1 0 0,0 1 1 0 0,-1-1 0 0 0,1 0 0 0 0,0 0 0 0 0,-1 0 0 0 0,1 0-1 0 0,0 0 1 0 0,-1 1 0 0 0,1-1 0 0 0,0 0 0 0 0,-1 0-1 0 0,1-1 1 0 0,0 1 0 0 0,-1 0 0 0 0,1 0 0 0 0,0 0-1 0 0,9 0 44 0 0,-5 1-27 0 0,0-1 0 0 0,-1 0 0 0 0,1-1 0 0 0,-1 1 0 0 0,1-1 0 0 0,-1 0 0 0 0,0 0 0 0 0,1 0 0 0 0,-1-1-1 0 0,0 0 1 0 0,0 0 0 0 0,0 0 0 0 0,0 0 0 0 0,7-5 0 0 0,-9 6-30 0 0,1-1 88 0 0,-1 0 0 0 0,1 0 0 0 0,0 0 0 0 0,-1 0 0 0 0,0 0 0 0 0,1-1 0 0 0,-1 1 0 0 0,2-4 0 0 0,-3 1-876 0 0,0-16 2879 0 0,-3 12-4535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1504 0 0,'0'0'7958'0'0,"-4"3"-7544"0"0,-28 28 1052 0 0,18-13-441 0 0,0 2 1 0 0,-19 38 0 0 0,-4 7 217 0 0,4-16-489 0 0,32-47-720 0 0,0 1-130 0 0,0 4 116 0 0,21-2-5732 0 0,-16-4 2983 0 0,0-5 247 0 0,13-12 301 0 0,-7 3 159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28 1196 0 0,'-6'2'527'0'0,"-13"6"403"0"0,0 1-1 0 0,1 1 0 0 0,0 0 0 0 0,-25 20 0 0 0,26-17 103 0 0,1 2 0 0 0,-22 25 1 0 0,34-35-865 0 0,0 0 1 0 0,0 0-1 0 0,1 0 0 0 0,-1 1 1 0 0,2-1-1 0 0,-1 1 1 0 0,0 0-1 0 0,1 0 1 0 0,0-1-1 0 0,1 1 0 0 0,-1 1 1 0 0,1-1-1 0 0,-1 10 1 0 0,2-14 93 0 0,7 7-78 0 0,4 3 76 0 0,-9-11-190 0 0,16 1 156 0 0,-4-2-167 0 0,-7-2-30 0 0,1 0-1 0 0,0 0 1 0 0,-1 0 0 0 0,0-1-1 0 0,11-6 1 0 0,-14 8-43 0 0,23-14-45 0 0,-19 10 76 0 0,0 1 1 0 0,0 0-1 0 0,12-4 0 0 0,-18 8 15 0 0,-1-1-11 0 0,-1 1 0 0 0,1 0 1 0 0,0-1-1 0 0,-1 1 1 0 0,1 0-1 0 0,0 0 0 0 0,0-1 1 0 0,0 1-1 0 0,-1 0 1 0 0,1 0-1 0 0,0 0 0 0 0,0 0 1 0 0,-1 0-1 0 0,1 0 1 0 0,0 0-1 0 0,0 1 0 0 0,-1-1 1 0 0,2 0-1 0 0,8 8 77 0 0,-7-6-53 0 0,12 20 454 0 0,-13-19-454 0 0,-1-1-13 0 0,1 0 0 0 0,-1 0 0 0 0,1 0 0 0 0,-1 0-1 0 0,1 0 1 0 0,0 0 0 0 0,0-1 0 0 0,0 1 0 0 0,0 0 0 0 0,0-1 0 0 0,0 0 0 0 0,0 0 0 0 0,1 1 0 0 0,-1-1 0 0 0,0 0-1 0 0,1-1 1 0 0,-1 1 0 0 0,1 0 0 0 0,-1-1 0 0 0,5 1 0 0 0,3 0-3 0 0,0 0 0 0 0,-1-1-1 0 0,1 0 1 0 0,0-1 0 0 0,-1 0 0 0 0,1 0 0 0 0,-1-1-1 0 0,1 0 1 0 0,-1-1 0 0 0,10-3 0 0 0,-17 5 2 0 0,1 1 0 0 0,-1-1 0 0 0,0 0-1 0 0,1 0 1 0 0,-1 0 0 0 0,0 0 0 0 0,0 0 0 0 0,0 0 0 0 0,0-1 0 0 0,0 1 0 0 0,0-1 0 0 0,0 1 0 0 0,-1-1 0 0 0,1 0 0 0 0,0 0 0 0 0,-1 0 0 0 0,1 0 0 0 0,-1 0 0 0 0,2-4-1 0 0,-2 4 176 0 0,-8-13-3 0 0,4 8-80 0 0,-1 0 1 0 0,-1 0-1 0 0,1 0 0 0 0,-10-11 0 0 0,-9-12 215 0 0,11 10-71 0 0,-1 1-1 0 0,-29-32 1 0 0,19 24-40 0 0,12 13 777 0 0,11 13-1427 0 0,0 0-1 0 0,-1 0 1 0 0,1 0-1 0 0,-1 0 1 0 0,0 1-1 0 0,1-1 1 0 0,-1 0-1 0 0,0 0 1 0 0,1 1 0 0 0,-1-1-1 0 0,0 0 1 0 0,0 1-1 0 0,0-1 1 0 0,1 1-1 0 0,-1-1 1 0 0,0 1-1 0 0,0-1 1 0 0,0 1 0 0 0,0 0-1 0 0,0-1 1 0 0,0 1-1 0 0,0 0 1 0 0,0 0-1 0 0,0 0 1 0 0,-2 0-1 0 0,0 0-2043 0 0,1 0 297 0 0,-11 0 224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82 1020 0 0,'4'-1'395'0'0,"28"-6"1757"0"0,-17 3 3558 0 0,-109-1-5156 0 0,-26-1 109 0 0,91 0-447 0 0,21 2-208 0 0,10 0-2 0 0,16-7-32 0 0,-14 9 8 0 0,4-2 34 0 0,0 0-1 0 0,-1-1 0 0 0,0 0 1 0 0,9-7-1 0 0,-15 11 16 0 0,1 0 26 0 0,-1 1 0 0 0,0 0 0 0 0,0 0 1 0 0,0 0-1 0 0,0 0 0 0 0,0 0 1 0 0,0 0-1 0 0,0 1 0 0 0,1-1 0 0 0,-1 0 1 0 0,0 1-1 0 0,0-1 0 0 0,0 0 1 0 0,0 1-1 0 0,0-1 0 0 0,0 1 0 0 0,0 0 1 0 0,0-1-1 0 0,0 1 0 0 0,-1 0 0 0 0,2 0 1 0 0,1 2 102 0 0,16 31 929 0 0,-13-23-760 0 0,-1 1 0 0 0,-1 1 0 0 0,0-1 0 0 0,-1 0-1 0 0,3 19 1 0 0,-6-30-321 0 0,0 1 100 0 0,0 1-38 0 0,7 65 661 0 0,-7-65-677 0 0,1-1-26 0 0,-1-1-180 0 0,1 1-1 0 0,-1-1 0 0 0,1 1 0 0 0,-1-1 0 0 0,1 0 0 0 0,-1 1 0 0 0,1-1 0 0 0,0 0 0 0 0,0 1 0 0 0,-1-1 0 0 0,1 0 0 0 0,0 0 0 0 0,0 0 0 0 0,0 0 0 0 0,0 0 0 0 0,1 0 0 0 0,-1 0 0 0 0,0 0 0 0 0,0-1 0 0 0,1 1 0 0 0,1 1 0 0 0,21-17-11495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28 1208 0 0,'0'0'3118'0'0,"-5"-11"-2001"0"0,2 9-952 0 0,0 0-1 0 0,-1 0 0 0 0,1 0 1 0 0,-1 0-1 0 0,1 1 0 0 0,-1-1 1 0 0,0 1-1 0 0,0 0 0 0 0,-6-1 1 0 0,8 2 63 0 0,-18 4 394 0 0,-13 12 264 0 0,31-15-757 0 0,2 0-105 0 0,-1-1 1 0 0,0 1-1 0 0,1-1 0 0 0,-1 1 0 0 0,1-1 0 0 0,-1 1 1 0 0,0 0-1 0 0,1-1 0 0 0,-1 1 0 0 0,1 0 1 0 0,0 0-1 0 0,-1 0 0 0 0,1-1 0 0 0,0 1 0 0 0,-1 0 1 0 0,1 0-1 0 0,0 0 0 0 0,0-1 0 0 0,0 1 1 0 0,0 0-1 0 0,0 1 0 0 0,-3 16 313 0 0,3-15-139 0 0,8 11-38 0 0,-7-13-145 0 0,0 0-1 0 0,0 1 1 0 0,1-1 0 0 0,-1 0-1 0 0,0 0 1 0 0,0 0-1 0 0,1 0 1 0 0,-1 0-1 0 0,0 0 1 0 0,1 0-1 0 0,-1 0 1 0 0,1-1 0 0 0,-1 1-1 0 0,1-1 1 0 0,-1 1-1 0 0,1-1 1 0 0,-1 1-1 0 0,1-1 1 0 0,0 0-1 0 0,-1 0 1 0 0,1 0 0 0 0,1 0-1 0 0,3 1 34 0 0,-3-1 10 0 0,0 0 43 0 0,2-1-76 0 0,0 0 0 0 0,0 0 0 0 0,0 0 0 0 0,-1-1 0 0 0,1 0 0 0 0,0 0 0 0 0,-1 0 0 0 0,1 0 0 0 0,-1-1 0 0 0,0 0 0 0 0,0 0 0 0 0,0 0 0 0 0,0 0 0 0 0,0-1 0 0 0,4-5 0 0 0,-7 7 9 0 0,-1-23-23 0 0,-1 22-74 0 0,-5-1-660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1760 0 0,'0'0'6029'0'0,"-1"4"-5559"0"0,-15 33 1248 0 0,0-10-1034 0 0,2 0-1 0 0,0 1 1 0 0,2 0-1 0 0,1 1 1 0 0,-7 33 0 0 0,18-60-765 0 0,0 1-325 0 0,-1 5-4 0 0,17 0-8973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 2036 0 0,'0'0'8356'0'0,"-7"-2"-8243"0"0,-20-4-13 0 0,21 4-51 0 0,-11 2 7 0 0,13 0-142 0 0,-15-2-1172 0 0,10 2-2264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2252 0 0,'5'-1'5715'0'0,"-3"4"-3342"0"0,-3 12-2738 0 0,-1 3 1141 0 0,11 89 2860 0 0,-2-38-2473 0 0,-7-51-876 0 0,7 27 129 0 0,-1-4-89 0 0,-2-31-1484 0 0,-3-10 788 0 0,-1 1 1 0 0,1-1 0 0 0,-1 0-1 0 0,1 1 1 0 0,-1-1 0 0 0,1 0-1 0 0,0 0 1 0 0,-1 0 0 0 0,1 0-1 0 0,-1 0 1 0 0,1 1 0 0 0,0-1-1 0 0,-1 0 1 0 0,1 0-1 0 0,0 0 1 0 0,-1-1 0 0 0,1 1-1 0 0,-1 0 1 0 0,1 0 0 0 0,1 0-1 0 0,11-7-5881 0 0,-7 3 7732 0 0,4-4-3449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1840 0 0,'-1'4'340'0'0,"0"0"1"0"0,0-1-1 0 0,0 1 0 0 0,-1 0 0 0 0,1-1 0 0 0,-1 0 0 0 0,0 1 1 0 0,0-1-1 0 0,-1 0 0 0 0,1 0 0 0 0,-1 0 0 0 0,1 0 1 0 0,-1-1-1 0 0,0 1 0 0 0,0-1 0 0 0,0 1 0 0 0,-5 2 0 0 0,-4 3 187 0 0,0-1 1 0 0,0 0-1 0 0,-24 10 0 0 0,32-15-429 0 0,1-1 0 0 0,-1 0 0 0 0,0 0 1 0 0,0 0-1 0 0,0-1 0 0 0,0 1 0 0 0,0-1 0 0 0,0 0 1 0 0,0 0-1 0 0,0 0 0 0 0,-7-2 0 0 0,7 1-51 0 0,2 0-15 0 0,-1 0-14 0 0,0-1-1 0 0,0 0 1 0 0,0 0-1 0 0,0 0 1 0 0,0 0-1 0 0,0 0 1 0 0,0-1 0 0 0,0 1-1 0 0,1-1 1 0 0,-3-3-1 0 0,0-1 0 0 0,4 6 17 0 0,1 1-3 0 0,-1 0-1 0 0,1 0 1 0 0,0 1-1 0 0,0-1 1 0 0,0 0-1 0 0,0 0 1 0 0,0 0 0 0 0,0 0-1 0 0,-1 0 1 0 0,1 0-1 0 0,0 0 1 0 0,0 0-1 0 0,0 0 1 0 0,0 0-1 0 0,0 0 1 0 0,-1 0 0 0 0,1 0-1 0 0,0 0 1 0 0,0 0-1 0 0,0 0 1 0 0,0 0-1 0 0,-1 0 1 0 0,1 0 0 0 0,0 0-1 0 0,0 0 1 0 0,0 0-1 0 0,0 0 1 0 0,0 0-1 0 0,-1 0 1 0 0,1 0-1 0 0,0 0 1 0 0,0 0 0 0 0,0 0-1 0 0,0 0 1 0 0,0 0-1 0 0,-1-1 1 0 0,1 1-1 0 0,0 0 1 0 0,0 0 0 0 0,0 0-1 0 0,0 0 1 0 0,0 0-1 0 0,0 0 1 0 0,0 0-1 0 0,0-1 1 0 0,0 1-1 0 0,-1 0 1 0 0,1 0 0 0 0,0 0-1 0 0,0 0 1 0 0,0-1-1 0 0,0 1 1 0 0,0 0-1 0 0,0 0 1 0 0,0 0 0 0 0,0 0-1 0 0,0-1 1 0 0,0 2 51 0 0,-1 1 0 0 0,0-1 0 0 0,1 0 0 0 0,-1 1 0 0 0,1-1 0 0 0,-1 0 1 0 0,1 1-1 0 0,0-1 0 0 0,0 1 0 0 0,-1-1 0 0 0,1 0 0 0 0,0 1 0 0 0,1 2 0 0 0,4 118 1988 0 0,-5-110-1938 0 0,1 0 0 0 0,0 1 0 0 0,1-1 0 0 0,4 14 1 0 0,-6-24-73 0 0,0 0-92 0 0,0 0 0 0 0,0 1 0 0 0,0-1 0 0 0,0 0 0 0 0,0 0 0 0 0,1 1 0 0 0,-1-1 0 0 0,1 0 0 0 0,-1 0 0 0 0,1 0 0 0 0,0 0 0 0 0,1 2 0 0 0,5 6-5951 0 0,0-6 4177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64 1996 0 0,'0'0'4155'0'0,"-7"3"-3677"0"0,-20 6-21 0 0,23-7-271 0 0,1 0-1 0 0,0 1 1 0 0,0-1-1 0 0,0 0 1 0 0,0 1-1 0 0,0 0 1 0 0,1-1-1 0 0,-1 1 1 0 0,1 0 0 0 0,-1 0-1 0 0,1 1 1 0 0,0-1-1 0 0,1 0 1 0 0,-1 1-1 0 0,-1 3 1 0 0,0-2-56 0 0,1 1 146 0 0,-1-1 0 0 0,1 0 0 0 0,0 1-1 0 0,0-1 1 0 0,-1 10 0 0 0,3-14-235 0 0,-1 1-1 0 0,1-1 0 0 0,0 1 1 0 0,0-1-1 0 0,0 1 0 0 0,0-1 1 0 0,0 0-1 0 0,0 1 0 0 0,0-1 1 0 0,1 1-1 0 0,-1-1 0 0 0,0 1 1 0 0,1-1-1 0 0,-1 0 0 0 0,1 1 1 0 0,-1-1-1 0 0,1 0 0 0 0,0 0 1 0 0,0 1-1 0 0,0-1 0 0 0,-1 0 1 0 0,1 0-1 0 0,0 0 0 0 0,0 0 1 0 0,1 0-1 0 0,-1 0 0 0 0,0 0 1 0 0,2 1-1 0 0,2 0 83 0 0,1-1 0 0 0,-1 1 0 0 0,1-1 0 0 0,11 1 0 0 0,-13-2-40 0 0,-1 0-36 0 0,41-9 229 0 0,-42 9-220 0 0,-1-1-53 0 0,-1 1 0 0 0,1-1 1 0 0,0 1-1 0 0,-1-1 0 0 0,1 1 1 0 0,0-1-1 0 0,-1 1 0 0 0,1 0 1 0 0,0-1-1 0 0,0 1 0 0 0,0 0 1 0 0,-1 0-1 0 0,1 0 0 0 0,0-1 1 0 0,0 1-1 0 0,0 0 0 0 0,-1 0 0 0 0,1 0 1 0 0,0 0-1 0 0,0 1 0 0 0,0-1 1 0 0,-1 0-1 0 0,1 0 0 0 0,0 0 1 0 0,0 1-1 0 0,-1-1 0 0 0,1 0 1 0 0,1 1-1 0 0,24 8 157 0 0,-15-3-122 0 0,-1 0 0 0 0,1-1 1 0 0,0-1-1 0 0,1 0 0 0 0,-1 0 0 0 0,1-1 0 0 0,-1-1 0 0 0,14 2 0 0 0,-23-4-64 0 0,2 0 2 0 0,-1 0 58 0 0,0-1 0 0 0,0 1 0 0 0,0-1 0 0 0,-1 1 0 0 0,1-1 0 0 0,0 0 0 0 0,-1 0-1 0 0,1 0 1 0 0,-1 0 0 0 0,1 0 0 0 0,-1-1 0 0 0,1 1 0 0 0,-1-1 0 0 0,0 0 0 0 0,0 1 0 0 0,0-1 0 0 0,0 0 0 0 0,3-5 0 0 0,-2 4 20 0 0,-2 2-39 0 0,1-1 1 0 0,-1 0 0 0 0,0 0 0 0 0,0 0 0 0 0,0 0 0 0 0,0 0 0 0 0,0 0 0 0 0,0 0 0 0 0,-1 0 0 0 0,1 0 0 0 0,-1-1 0 0 0,1 1 0 0 0,-1 0 0 0 0,0 0 0 0 0,0-1 0 0 0,0 1 0 0 0,0 0-1 0 0,-1-3 1 0 0,1-2 17 0 0,0 1-1 0 0,0 0 0 0 0,-1 0 0 0 0,0-1 0 0 0,-1 1 1 0 0,1 0-1 0 0,-1 0 0 0 0,0 0 0 0 0,0 0 1 0 0,-1 1-1 0 0,0-1 0 0 0,0 1 0 0 0,-7-10 0 0 0,4 8 16 0 0,-1 0 0 0 0,0 0 0 0 0,-1 1 0 0 0,1 0 0 0 0,-1 0-1 0 0,0 1 1 0 0,-1 0 0 0 0,-13-6 0 0 0,-22-10-57 0 0,42 20-209 0 0,-2-2 340 0 0,0 1-2400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79 1832 0 0,'0'0'2650'0'0,"7"-3"-2322"0"0,-6 2 334 0 0,-6 1 3468 0 0,-4 1-4116 0 0,-42 0 321 0 0,47-1-338 0 0,-2 1 34 0 0,0-1 1 0 0,0-1-1 0 0,-1 1 0 0 0,1-1 0 0 0,-11-3 1 0 0,15 3 148 0 0,5-3-190 0 0,1-2 12 0 0,12-14 1 0 0,-15 19 23 0 0,3-3-13 0 0,1-1 0 0 0,-1 2 0 0 0,1-1 0 0 0,7-4 0 0 0,-8 5 81 0 0,-2 2 16 0 0,1-2 42 0 0,-3 3-61 0 0,0-1 1 0 0,1 1 0 0 0,-1-1-1 0 0,1 0 1 0 0,-1 1-1 0 0,1-1 1 0 0,-1 1 0 0 0,1-1-1 0 0,-1 1 1 0 0,1 0-1 0 0,-1-1 1 0 0,1 1 0 0 0,0-1-1 0 0,-1 1 1 0 0,1 0-1 0 0,-1 0 1 0 0,1-1 0 0 0,0 1-1 0 0,0 0 1 0 0,-1 0-1 0 0,1 0 1 0 0,0 0-1 0 0,-1 0 1 0 0,1 0 0 0 0,0 0-1 0 0,-1 0 1 0 0,1 0-1 0 0,0 0 1 0 0,0 0 0 0 0,0 0-1 0 0,1 2-25 0 0,0 0-1 0 0,0 0 1 0 0,-1 0-1 0 0,1 0 1 0 0,0 0 0 0 0,-1 0-1 0 0,0 1 1 0 0,3 3-1 0 0,-4-3 117 0 0,1-1-14 0 0,1 13 227 0 0,-1 0-1 0 0,0 19 1 0 0,-1-21-126 0 0,0-1 0 0 0,1 1 0 0 0,1-1 0 0 0,5 24 0 0 0,-7-34-200 0 0,13 35 48 0 0,-12-34-1604 0 0,2 0 3481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1576 0 0,'0'0'698'0'0,"-16"0"1752"0"0,13 0-2252 0 0,0 0-1 0 0,0 1 1 0 0,1-1-1 0 0,-1 1 0 0 0,0-1 1 0 0,0 1-1 0 0,1 0 1 0 0,-1 0-1 0 0,1 0 0 0 0,-1 1 1 0 0,1-1-1 0 0,-1 0 1 0 0,1 1-1 0 0,0 0 0 0 0,0-1 1 0 0,-1 1-1 0 0,1 0 1 0 0,0 0-1 0 0,1 0 0 0 0,-1 1 1 0 0,0-1-1 0 0,1 0 1 0 0,-1 1-1 0 0,1-1 0 0 0,0 1 1 0 0,0-1-1 0 0,-2 6 1 0 0,3-6 72 0 0,0 14 204 0 0,0-13-387 0 0,1-1 1 0 0,0 1-1 0 0,0-1 0 0 0,0 1 0 0 0,0-1 0 0 0,1 1 0 0 0,-1-1 0 0 0,0 0 0 0 0,1 1 0 0 0,0-1 1 0 0,-1 0-1 0 0,1 0 0 0 0,0 0 0 0 0,0 0 0 0 0,0-1 0 0 0,3 3 0 0 0,-3-3 17 0 0,1 0-15 0 0,1-1-56 0 0,-1 1 1 0 0,0 0-1 0 0,0-1 1 0 0,0 0-1 0 0,1 0 1 0 0,-1 0-1 0 0,0 0 1 0 0,0-1-1 0 0,1 1 0 0 0,-1-1 1 0 0,0 0-1 0 0,0 0 1 0 0,0 0-1 0 0,0 0 1 0 0,0 0-1 0 0,0-1 1 0 0,0 1-1 0 0,-1-1 1 0 0,1 0-1 0 0,0 0 1 0 0,-1 0-1 0 0,1 0 1 0 0,-1 0-1 0 0,0-1 0 0 0,0 1 1 0 0,0-1-1 0 0,0 1 1 0 0,0-1-1 0 0,0 0 1 0 0,2-5-1 0 0,-4 7-29 0 0,0 0-1 0 0,0 0 1 0 0,0 0-1 0 0,-1 1 1 0 0,1-1-1 0 0,0 0 1 0 0,0 0-1 0 0,-1 0 1 0 0,1 0-1 0 0,0 0 0 0 0,-1 1 1 0 0,1-1-1 0 0,-1 0 1 0 0,1 0-1 0 0,-1 1 1 0 0,1-1-1 0 0,-1 0 1 0 0,0 1-1 0 0,1-1 1 0 0,-1 0-1 0 0,0 1 1 0 0,-1-1-1 0 0,-13-11-426 0 0,13 11-56 0 0,-17 8-8761 0 0,15-6 7211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2344 0 0,'0'0'10118'0'0,"0"5"-9777"0"0,3 12-25 0 0,-2-12 26 0 0,-2-2 22 0 0,-16 40 858 0 0,-1 0 0 0 0,-44 72 0 0 0,32-66-940 0 0,29-48-519 0 0,-2 7-395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28 900 0 0,'0'0'10338'0'0,"-7"1"-10262"0"0,-22 3 29 0 0,22-3 139 0 0,2 8-31 0 0,-2 3 112 0 0,8-8-291 0 0,0 0 1 0 0,0-1-1 0 0,0 1 0 0 0,1 0 1 0 0,-1 0-1 0 0,1-1 0 0 0,3 6 1 0 0,-4-7 67 0 0,0-1-74 0 0,3 6-26 0 0,-3-6-20 0 0,-1 1 37 0 0,5 2-13 0 0,8 2 84 0 0,-11-5-41 0 0,0 0-7 0 0,10 1 69 0 0,-9-2-99 0 0,27-6 44 0 0,-27 5 4 0 0,10-6-94 0 0,15-10 84 0 0,-26 15-9 0 0,10-20 2 0 0,-11 19-26 0 0,0 2-11 0 0,-1 0 1 0 0,1 0-1 0 0,-1 0 1 0 0,0-1 0 0 0,0 1-1 0 0,1 0 1 0 0,-1 0-1 0 0,0-1 1 0 0,0 1-1 0 0,0 0 1 0 0,0-1-1 0 0,0 1 1 0 0,-1 0 0 0 0,1 0-1 0 0,-1-2 1 0 0,-1-1 10 0 0,0 1 0 0 0,0 0 0 0 0,-1 0 1 0 0,0 0-1 0 0,1 1 0 0 0,-1-1 0 0 0,0 0 1 0 0,-5-2-1 0 0,6 3-647 0 0,-8-4 1054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1924 0 0,'0'0'2870'0'0,"10"-5"4292"0"0,-4 10-6902 0 0,-1 0 0 0 0,0 1 0 0 0,0 0 0 0 0,-1-1 0 0 0,0 2 0 0 0,0-1 0 0 0,0 0 0 0 0,-1 1 1 0 0,0 0-1 0 0,4 10 0 0 0,43 121 1561 0 0,-49-133-1782 0 0,0 0 1 0 0,1 0 0 0 0,-1 0 0 0 0,1 0 0 0 0,0-1 0 0 0,1 1 0 0 0,-1-1 0 0 0,4 5 0 0 0,-5-7-45 0 0,0-2 10 0 0,-1 1 0 0 0,0 0-1 0 0,1 0 1 0 0,-1-1 0 0 0,1 1 0 0 0,-1 0 0 0 0,1 0 0 0 0,-1-1 0 0 0,1 1 0 0 0,0-1 0 0 0,-1 1 0 0 0,1-1 0 0 0,0 1 0 0 0,0-1 0 0 0,-1 1 0 0 0,1-1 0 0 0,0 1 0 0 0,0-1 0 0 0,-1 0 0 0 0,1 0 0 0 0,0 1 0 0 0,0-1 0 0 0,0 0 0 0 0,0 0 0 0 0,-1 0 0 0 0,1 0 0 0 0,0 0 0 0 0,0 0 0 0 0,0 0 0 0 0,0 0 0 0 0,0 0 0 0 0,-1 0 0 0 0,1-1 0 0 0,0 1 0 0 0,0 0 0 0 0,0-1 0 0 0,-1 1 0 0 0,1 0 0 0 0,0-1 0 0 0,0 1 0 0 0,-1-1 0 0 0,1 1 0 0 0,0-1 0 0 0,-1 1 0 0 0,1-1 0 0 0,1-1 0 0 0,2-2-2 0 0,0 0 1 0 0,0-1 0 0 0,0 1 0 0 0,0-1-1 0 0,5-8 1 0 0,31-60 142 0 0,29-47-183 0 0,-37 66-23 0 0,-23 40 291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 1656 0 0,'0'0'5139'0'0,"-3"3"-4737"0"0,-8 9 590 0 0,1 0 0 0 0,0 1-1 0 0,-9 15 1 0 0,16-23-766 0 0,1 0 1 0 0,0 1 0 0 0,0-1-1 0 0,0 0 1 0 0,1 1 0 0 0,-1-1 0 0 0,1 1-1 0 0,0 11 1 0 0,1-15-118 0 0,0-1-92 0 0,0 0 1 0 0,0 0-1 0 0,0 0 1 0 0,1 0-1 0 0,-1 0 0 0 0,0 0 1 0 0,0 0-1 0 0,1-1 1 0 0,-1 1-1 0 0,1 0 1 0 0,-1 0-1 0 0,1 0 1 0 0,-1 0-1 0 0,1 0 1 0 0,-1-1-1 0 0,1 1 1 0 0,0 0-1 0 0,-1 0 1 0 0,1-1-1 0 0,0 1 1 0 0,0-1-1 0 0,-1 1 1 0 0,1-1-1 0 0,0 1 1 0 0,0-1-1 0 0,1 1 1 0 0,21 12 262 0 0,-21-13-222 0 0,2 1 11 0 0,0 0-52 0 0,23-1 81 0 0,22-10 236 0 0,-47 10-274 0 0,13-6-41 0 0,-7 3-32 0 0,-6 2 27 0 0,18 4 20 0 0,15 19-68 0 0,-29-18 53 0 0,0 0 0 0 0,0-1 0 0 0,1 0-1 0 0,-1 0 1 0 0,1 0 0 0 0,-1-1 0 0 0,1 0-1 0 0,0 0 1 0 0,0-1 0 0 0,0 0 0 0 0,0 0 0 0 0,0-1-1 0 0,0 0 1 0 0,0 0 0 0 0,0 0 0 0 0,0-1-1 0 0,0 0 1 0 0,0 0 0 0 0,8-3 0 0 0,-12 2 34 0 0,1 0-1 0 0,-1-1 1 0 0,1 1 0 0 0,-1-1 0 0 0,0 1-1 0 0,0-1 1 0 0,0 0 0 0 0,0-1 0 0 0,-1 1 0 0 0,1 0-1 0 0,-1-1 1 0 0,0 1 0 0 0,0-1 0 0 0,0 0 0 0 0,3-7-1 0 0,-4 8-21 0 0,0 0-1 0 0,-1 0 1 0 0,1 0-1 0 0,-1 0 0 0 0,1 0 1 0 0,-1 0-1 0 0,0 0 0 0 0,0 0 1 0 0,0 0-1 0 0,-1 0 1 0 0,1 0-1 0 0,-1 0 0 0 0,0 0 1 0 0,0 1-1 0 0,1-1 0 0 0,-2 0 1 0 0,1 0-1 0 0,0 0 0 0 0,-1 1 1 0 0,1-1-1 0 0,-1 1 1 0 0,0-1-1 0 0,0 1 0 0 0,0 0 1 0 0,0 0-1 0 0,-3-3 0 0 0,-7-6 63 0 0,0 1-1 0 0,-1 0 0 0 0,-24-13 1 0 0,23 14-24 0 0,-18-10-105 0 0,-38-19 0 0 0,68 38-191 0 0,-1 0-2318 0 0,-9 2 231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3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97 2128 0 0,'0'0'10955'0'0,"-7"-1"-10665"0"0,-122-15 2098 0 0,124 16-2344 0 0,3 0-8 0 0,1 0 0 0 0,-1 0 0 0 0,1 0 0 0 0,0 0 0 0 0,-1 0 0 0 0,1 0-1 0 0,-1 0 1 0 0,1-1 0 0 0,-1 1 0 0 0,1-1 0 0 0,0 1 0 0 0,-1-1 0 0 0,1 1 0 0 0,0-1 0 0 0,-1 1 0 0 0,1-1 0 0 0,0 0 0 0 0,0 0 0 0 0,0 0 0 0 0,-1 0 0 0 0,1 0 0 0 0,0 0 0 0 0,0 0 0 0 0,-1-2 0 0 0,2 1 154 0 0,2-1-112 0 0,11-10-42 0 0,0 1 1 0 0,22-14-1 0 0,-27 21-58 0 0,-7 4 53 0 0,-1 1 0 0 0,0 0 1 0 0,1-1-1 0 0,-1 1 0 0 0,1 0 1 0 0,-1 0-1 0 0,0-1 0 0 0,1 1 1 0 0,-1 0-1 0 0,1 0 0 0 0,-1 0 1 0 0,1 0-1 0 0,-1 0 0 0 0,1 0 1 0 0,-1-1-1 0 0,0 1 0 0 0,1 0 0 0 0,-1 0 1 0 0,1 0-1 0 0,-1 0 0 0 0,1 1 1 0 0,-1-1-1 0 0,1 0 0 0 0,-1 0 1 0 0,1 0-1 0 0,0 0 0 0 0,1 15 379 0 0,0-1 0 0 0,1 20 0 0 0,-3-32-300 0 0,0 18 224 0 0,0 7 108 0 0,0-24-374 0 0,0 16 111 0 0,1-10-129 0 0,-1-6 4 0 0,0 15-1 0 0,0-11 826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1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1412 0 0,'0'0'6788'0'0,"-8"7"-6824"0"0,7-6 62 0 0,1-1-1 0 0,0 0 0 0 0,-1 0 1 0 0,1 0-1 0 0,0 1 1 0 0,0-1-1 0 0,-1 0 0 0 0,1 0 1 0 0,0 1-1 0 0,0-1 1 0 0,0 0-1 0 0,-1 0 0 0 0,1 1 1 0 0,0-1-1 0 0,0 0 1 0 0,0 1-1 0 0,0-1 0 0 0,0 0 1 0 0,-1 1-1 0 0,1-1 1 0 0,0 0-1 0 0,0 1 0 0 0,0-1 1 0 0,0 0-1 0 0,0 1 1 0 0,0-1-1 0 0,0 0 1 0 0,0 1-1 0 0,0-1 0 0 0,0 0 1 0 0,1 1-1 0 0,-1-1 1 0 0,0 0-1 0 0,0 1 0 0 0,0-1 1 0 0,0 1-1 0 0,13 5 165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5:2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164 175 448 0 0,'15'-4'1255'0'0,"-5"2"-905"0"0,-7 2-21 0 0,13-2 1085 0 0,32-11 6138 0 0,-52 10-7490 0 0,-2 0-14 0 0,-1 0-1 0 0,0 0 1 0 0,0 0 0 0 0,0 1-1 0 0,0 0 1 0 0,-1 1-1 0 0,1 0 1 0 0,0 0-1 0 0,-9 0 1 0 0,-23-3 102 0 0,11-1-72 0 0,-29 1-74 0 0,54 4 12 0 0,-3-1 28 0 0,-1 0-1 0 0,1 0 0 0 0,-1 1 1 0 0,-7 1-1 0 0,11-1-54 0 0,0 0 138 0 0,8-2-172 0 0,84-41-35 0 0,-48 22-18 0 0,-40 20 124 0 0,14-16-164 0 0,-13 9 106 0 0,-1 6 55 0 0,2-16-7 0 0,-3 14-93 0 0,1 7-91 0 0,-1 0 182 0 0,0 3-12 0 0,0 0 0 0 0,1-1 0 0 0,0 1 0 0 0,0-1 0 0 0,0 0-1 0 0,1 1 1 0 0,0-1 0 0 0,4 8 0 0 0,-3-7 44 0 0,0-2-51 0 0,-1-1 0 0 0,0 1 0 0 0,0 0 1 0 0,0 0-1 0 0,-1 0 0 0 0,1 1 0 0 0,1 7 0 0 0,10 35 114 0 0,-12-45-123 0 0,9 35-99 0 0,-8-36-405 0 0,0 0 0 0 0,0 0 0 0 0,0 0-1 0 0,0 0 1 0 0,0 0 0 0 0,0 0-1 0 0,0-1 1 0 0,0 1 0 0 0,0-1 0 0 0,1 0-1 0 0,-1 0 1 0 0,0 1 0 0 0,0-1-1 0 0,0-1 1 0 0,1 1 0 0 0,-1 0 0 0 0,3-1-1 0 0,-2 1 824 0 0,1-1-2243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5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1 468 0 0,'-4'1'218'0'0,"-1"1"1"0"0,1 0-1 0 0,0 0 0 0 0,0 1 1 0 0,-5 2-1 0 0,8-4-135 0 0,-11 21 917 0 0,9-2-281 0 0,3-18-473 0 0,-14 20 878 0 0,-24 4-291 0 0,37-24-735 0 0,-1-1-2 0 0,-4 3-29 0 0,1 0 0 0 0,-1-1 1 0 0,0 1-1 0 0,1-1 1 0 0,-1-1-1 0 0,-11 4 1 0 0,15-5-54 0 0,-5 0 55 0 0,-1 1 0 0 0,0-1 1 0 0,1-1-1 0 0,-1 1 0 0 0,0-2 1 0 0,0 1-1 0 0,-10-2 0 0 0,14 0-50 0 0,0 0 0 0 0,0 0 0 0 0,1 0 0 0 0,-1-1 0 0 0,1 1 0 0 0,-1-1 0 0 0,-2-3 0 0 0,4 4-29 0 0,0 0 46 0 0,0-1 1 0 0,0 0-1 0 0,0 0 0 0 0,0 0 1 0 0,1 0-1 0 0,-1 0 1 0 0,-1-4-1 0 0,0 0 19 0 0,2 6 43 0 0,0 0-84 0 0,1 1 0 0 0,-1-1 0 0 0,1 1-1 0 0,-1-1 1 0 0,1 1 0 0 0,-1-1 0 0 0,1 1-1 0 0,0-1 1 0 0,-1 0 0 0 0,1 1 0 0 0,0-1-1 0 0,-1 1 1 0 0,1-1 0 0 0,0 0-1 0 0,0 1 1 0 0,0-1 0 0 0,-1 0 0 0 0,1 1-1 0 0,0-1 1 0 0,0 0 0 0 0,0 1 0 0 0,0-1-1 0 0,0 0 1 0 0,0 0 0 0 0,1 1 0 0 0,-1-1-1 0 0,0 0 1 0 0,0 0 0 0 0,3-18 537 0 0,-3 17 300 0 0,5 5-791 0 0,12 10-3 0 0,-12-10 140 0 0,0 10 157 0 0,5 3-45 0 0,-9-15-256 0 0,7 11 180 0 0,15 26 434 0 0,-22-36-633 0 0,0 0 3 0 0,-1 0-1 0 0,1 0 0 0 0,-1 0 0 0 0,1 1 0 0 0,0-1 0 0 0,0 0 0 0 0,0 0 0 0 0,0 0 1 0 0,0 0-1 0 0,1 0 0 0 0,-1-1 0 0 0,1 1 0 0 0,1 2 0 0 0,5 6 97 0 0,-8-8-62 0 0,8 12 184 0 0,7 28 158 0 0,-14-40-380 0 0,6 41 467 0 0,-6-24-274 0 0,-1 0 1 0 0,-1 22 0 0 0,0-39-163 0 0,-3 12 111 0 0,4-12-109 0 0,0-1 0 0 0,-1 1 0 0 0,1 0-1 0 0,0 0 1 0 0,-1 0 0 0 0,0-1-1 0 0,1 1 1 0 0,-1 0 0 0 0,0-1 0 0 0,-2 4-1 0 0,-5-2-2277 0 0,0-1-1 0 0,-1 0 1 0 0,1 0-1 0 0,-16 0 1 0 0,21-2 113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1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56 129 152 0 0,'7'-5'79'0'0,"-1"0"-40"0"0,-1 2 0 0 0,1-1 0 0 0,0 0 0 0 0,9-3 0 0 0,56-28 18 0 0,-70 34 9 0 0,2-1-24 0 0,1 0-78 0 0,-7 1 373 0 0,-13 2-237 0 0,1 1 0 0 0,0 1 0 0 0,0 0 0 0 0,-23 9 0 0 0,-29 9 219 0 0,65-21-236 0 0,-4 3-48 0 0,3-3-2 0 0,5-1 145 0 0,126-48 24 0 0,-125 48-78 0 0,-11 2-324 0 0,-50 13 213 0 0,57-13 30 0 0,96-31 1068 0 0,-20 5 64 0 0,-63 20-1042 0 0,32-5 399 0 0,-42 10-382 0 0,-6 3-82 0 0,-16 9-74 0 0,-30 13 162 0 0,-15 11-26 0 0,64-35-18 0 0,6 0-97 0 0,1 1-17 0 0,16 2 13 0 0,-10-5 17 0 0,0-1 0 0 0,-1 0 1 0 0,17-6-1 0 0,-6 2 15 0 0,-122 55 6 0 0,56-24 87 0 0,42-24-102 0 0,2-1-32 0 0,0 0-1 0 0,-1 0 1 0 0,1 0 0 0 0,0 0 0 0 0,0 0 0 0 0,0 0-1 0 0,0 0 1 0 0,-1 0 0 0 0,1 0 0 0 0,0 0-1 0 0,0 0 1 0 0,0 0 0 0 0,0 0 0 0 0,-1 0-1 0 0,1 1 1 0 0,0-1 0 0 0,0 0 0 0 0,0 0 0 0 0,0 0-1 0 0,0 0 1 0 0,-1 0 0 0 0,1 0 0 0 0,0 1-1 0 0,0-1 1 0 0,0 0 0 0 0,0 0 0 0 0,0 0 0 0 0,0 0-1 0 0,0 0 1 0 0,0 1 0 0 0,0-1 0 0 0,-1 0-1 0 0,1 0 1 0 0,0 0 0 0 0,0 0 0 0 0,0 1-1 0 0,0-1 1 0 0,0 0 0 0 0,0 0 0 0 0,0 0 0 0 0,0 1-1 0 0,0-1 1 0 0,0 0 0 0 0,0 0 0 0 0,0 0-1 0 0,1 0 1 0 0,-1 1 0 0 0,0-1 0 0 0,0 0-1 0 0,0 0 1 0 0,0 0 0 0 0,0 0 0 0 0,0 1 0 0 0,0-1-1 0 0,0 0 1 0 0,1 0 0 0 0,-1 0 0 0 0,0 0-1 0 0,0 0 1 0 0,0 0 0 0 0,0 0 0 0 0,0 1 0 0 0,1-1-1 0 0,-1 0 1 0 0,0 0 0 0 0,0 0 0 0 0,127-20 156 0 0,-125 20-102 0 0,-8 3-94 0 0,-40 24 40 0 0,45-25 17 0 0,-1-1 16 0 0,-6 4-57 0 0,2 1-2 0 0,10-2-27 0 0,12-2-2 0 0,-14-2 74 0 0,3 1 12 0 0,0-2-9 0 0,70-18 86 0 0,-73 18-29 0 0,-9 3-102 0 0,-86 25 58 0 0,90-27-12 0 0,-2 1 39 0 0,0 1-69 0 0,7-5 72 0 0,31-23 3 0 0,-24 22 307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 1020 0 0,'0'-7'8617'0'0,"-12"26"-8496"0"0,9-14 9 0 0,-1 36 692 0 0,2-20-396 0 0,-1 0-1 0 0,-10 32 0 0 0,9-35-231 0 0,-1-1 1 0 0,2 1-1 0 0,-2 35 1 0 0,3-24 27 0 0,-1 0 1 0 0,-8 35-1 0 0,11-63-191 0 0,-1 6 23 0 0,0-2 25 0 0,0-1-1 0 0,1 1 1 0 0,-1 0-1 0 0,1 0 1 0 0,0-1-1 0 0,1 10 1 0 0,16-30-55 0 0,0 0 0 0 0,13-18-1 0 0,-10 11 13 0 0,24-22 0 0 0,6 10-4 0 0,-46 32-31 0 0,1 0 0 0 0,0 1 1 0 0,0-1-1 0 0,1 1 0 0 0,-1 0 0 0 0,1 0 0 0 0,-1 1 0 0 0,1-1 0 0 0,5 1 0 0 0,-5 0-2 0 0,-4 0-1 0 0,18 2-34 0 0,-17 0 38 0 0,6 2-7 0 0,0 0 0 0 0,0 1 0 0 0,0 0 0 0 0,0 0 0 0 0,0 1 0 0 0,-1 0 0 0 0,12 9 0 0 0,-9-5 2 0 0,0 0 1 0 0,0 0 0 0 0,-1 1 0 0 0,9 12 0 0 0,-18-20 3 0 0,-1 0 15 0 0,0 9-13 0 0,0-10-4 0 0,0 1-1 0 0,0-1 1 0 0,-1 1 0 0 0,1 0 0 0 0,-1-1-1 0 0,0 1 1 0 0,1-1 0 0 0,-1 1 0 0 0,0-1-1 0 0,0 0 1 0 0,0 1 0 0 0,0-1 0 0 0,0 0-1 0 0,0 0 1 0 0,0 1 0 0 0,-2 0-1 0 0,-18 14-40 0 0,20-16 40 0 0,-17 11 21 0 0,0-2 1 0 0,-27 11-1 0 0,43-20-30 0 0,-61 17 151 0 0,45-14-87 0 0,1 1-58 0 0,-1-1-1 0 0,0 0 1 0 0,0-2 0 0 0,0 0-1 0 0,0-1 1 0 0,0 0-1 0 0,0-2 1 0 0,-34-6-1 0 0,30-1-501 0 0,12 3-2178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2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20 1248 0 0,'0'0'190'0'0,"0"0"-1"0"0,1 0 1 0 0,-1 0-1 0 0,0 0 0 0 0,1 0 1 0 0,-1 0-1 0 0,0 0 1 0 0,0-1-1 0 0,1 1 1 0 0,-1 0-1 0 0,1-1 569 0 0,-1 1-568 0 0,0 0-1 0 0,0 0 1 0 0,0-1-1 0 0,1 1 1 0 0,-1 0-1 0 0,0 0 1 0 0,0-1-1 0 0,0 1 0 0 0,0 0 1 0 0,0-1-1 0 0,0 1 1 0 0,0 0-1 0 0,0 0 1 0 0,1-1-1 0 0,-1 1 1 0 0,0 0-1 0 0,0-1 1 0 0,-1 1-1 0 0,-8-6 1216 0 0,-22 2-1159 0 0,30 4-115 0 0,-1-1 40 0 0,-17 0 434 0 0,-9 1-125 0 0,25 0-391 0 0,0 0-34 0 0,-21 5 253 0 0,22-5-262 0 0,0 0 14 0 0,-2 0-51 0 0,-17 5 72 0 0,18-4-69 0 0,3-1-14 0 0,-1 0 5 0 0,1 0 0 0 0,-1 0 0 0 0,0 0 0 0 0,1 0 0 0 0,-1 0 0 0 0,1 0 0 0 0,-1 0 0 0 0,1 0 0 0 0,-1 0 0 0 0,1 0 0 0 0,-1 0 0 0 0,0 0 0 0 0,1 1 0 0 0,-1-1-1 0 0,1 0 1 0 0,-1 0 0 0 0,1 1 0 0 0,0-1 0 0 0,-1 0 0 0 0,1 1 0 0 0,-1-1 0 0 0,1 0 0 0 0,-1 1 0 0 0,1-1 0 0 0,0 1 0 0 0,-1-1 0 0 0,1 0 0 0 0,0 1 0 0 0,0-1 0 0 0,-1 1 0 0 0,1-1 0 0 0,0 1 0 0 0,0-1 0 0 0,0 1 0 0 0,-1 0 0 0 0,1 0 0 0 0,0 1-37 0 0,5-1-135 0 0,45 15-296 0 0,-48-15 407 0 0,36 15-369 0 0,-27-6 284 0 0,-11-10 144 0 0,0 0 0 0 0,0 0 0 0 0,0 0 0 0 0,0 1 0 0 0,0-1 0 0 0,0 0 0 0 0,0 0 0 0 0,0 1 0 0 0,0-1 0 0 0,0 0 0 0 0,0 0-1 0 0,0 0 1 0 0,0 1 0 0 0,0-1 0 0 0,0 0 0 0 0,0 0 0 0 0,0 0 0 0 0,0 1 0 0 0,0-1 0 0 0,0 0 0 0 0,-1 0 0 0 0,1 0 0 0 0,0 1 0 0 0,0-1 0 0 0,0 0-1 0 0,0 0 1 0 0,0 0 0 0 0,-1 1 0 0 0,1-1 0 0 0,0 0 0 0 0,0 0 0 0 0,0 0 0 0 0,-28 9 37 0 0,26-9 71 0 0,-1 0-75 0 0,-43-5 62 0 0,44 5-74 0 0,-4-1-2 0 0,-1 1-1 0 0,1 0 0 0 0,-1 0 0 0 0,1 0 0 0 0,-8 2 1 0 0,12-2 6 0 0,-7 3 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2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2 952 0 0,'0'0'2618'0'0,"-9"-1"-2323"0"0,-114 0 1777 0 0,76 1-1311 0 0,44 0-684 0 0,0 0-73 0 0,-8 0-116 0 0,9 0-185 0 0,-10 2-2280 0 0,10-2 532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2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2024 0 0,'0'0'5142'0'0,"-2"0"-4778"0"0,-12 0 2678 0 0,14 3-2706 0 0,-2 6-18 0 0,2-6 863 0 0,0 0-926 0 0,7 24 934 0 0,-6-24-1009 0 0,10 21 1007 0 0,-8-10-649 0 0,0-1-1 0 0,-1 1 1 0 0,1 23 0 0 0,-3-34-453 0 0,0-1-11 0 0,-4 35 477 0 0,4-35-465 0 0,0 1-22 0 0,1 14 242 0 0,5 31 1 0 0,-6-45-294 0 0,4 12 152 0 0,-3-5-151 0 0,-1-8 132 0 0,1 14-667 0 0,1-12 1768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6:2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2364 0 0,'0'0'6248'0'0,"-5"1"-5825"0"0,-55 5 7124 0 0,60-6-7534 0 0,-1 1 0 0 0,0-1 1 0 0,1 1-1 0 0,-1-1 0 0 0,1 1 0 0 0,-1-1 0 0 0,1 1 0 0 0,-1-1 0 0 0,1 1 1 0 0,-1-1-1 0 0,1 1 0 0 0,0 0 0 0 0,-1-1 0 0 0,1 1 0 0 0,0 0 0 0 0,-1-1 1 0 0,1 1-1 0 0,0 0 0 0 0,0 0 0 0 0,0-1 0 0 0,-1 2 0 0 0,-1 20 394 0 0,3-11-308 0 0,-1-8-15 0 0,0 0-51 0 0,0 8 46 0 0,0-8-42 0 0,3 13 177 0 0,2 15 136 0 0,-4-26-371 0 0,-1-3 32 0 0,3 10 196 0 0,5 24-10 0 0,-7-34-186 0 0,-1 1 14 0 0,1 6 23 0 0,-1-6-21 0 0,5 23 198 0 0,1-3-219 0 0,-6-21-18 0 0,1 14 106 0 0,-1-9-76 0 0,0-1 0 0 0,-1 1 0 0 0,0-1 0 0 0,-1 0 0 0 0,-2 8 0 0 0,3-12 29 0 0,-2 12-64 0 0,-4 5 33 0 0,7-17 19 0 0,-1 0-20 0 0,-3 4-8 0 0,3-4 208 0 0,-4 6 51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7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27 836 0 0,'0'0'3899'0'0,"6"0"-3803"0"0,116-16 684 0 0,-87 5 692 0 0,-48 28-1458 0 0,10-13 140 0 0,-2 10 42 0 0,4-11-152 0 0,1 1 1 0 0,-1-1 0 0 0,1 1 0 0 0,0-1-1 0 0,0 1 1 0 0,0-1 0 0 0,0 1-1 0 0,1-1 1 0 0,0 5 0 0 0,2 7 23 0 0,-3-13 28 0 0,2 17 107 0 0,-2 14 307 0 0,0-3-120 0 0,-1-14-220 0 0,1-1-1 0 0,1 1 1 0 0,0 0 0 0 0,1-1 0 0 0,7 27 0 0 0,1-16-13 0 0,3 21 86 0 0,-12-46-219 0 0,0 5 23 0 0,1 0 0 0 0,-1-1 1 0 0,0 1-1 0 0,1 11 0 0 0,-2-16-51 0 0,0 2-36 0 0,2 10 246 0 0,2 8 70 0 0,-3-19 448 0 0,-5-6-798 0 0,-12-10 59 0 0,12 10 121 0 0,-21 1-137 0 0,22 3 61 0 0,-30 5 92 0 0,-7 5-124 0 0,38-10-25 0 0,0 2-22 0 0,-5 2 70 0 0,5-2-4 0 0,9-2-169 0 0,18 3 124 0 0,15-2 7 0 0,-38-2 66 0 0,3 1-20 0 0,48 1 39 0 0,-50-2-50 0 0,0 2-38 0 0,24 1 87 0 0,-24-2-58 0 0,28 0-28 0 0,-28 0-6 0 0,1 0-268 0 0,13 1 88 0 0,36-3-8546 0 0,-39-1 6865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7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10 928 0 0,'0'0'3889'0'0,"-5"-1"-3764"0"0,-1-1-27 0 0,1 0 0 0 0,-1 0-1 0 0,0 1 1 0 0,0 0 0 0 0,1 1-1 0 0,-1-1 1 0 0,0 1 0 0 0,-6 0-1 0 0,-114 8 1615 0 0,123-8-1620 0 0,-2 1-2 0 0,3-1-57 0 0,0 1 0 0 0,0-1 0 0 0,0 1 0 0 0,0-1 0 0 0,0 1 0 0 0,0 0 0 0 0,0-1 0 0 0,-3 3 0 0 0,0-2 2 0 0,9 4 3 0 0,18 1 82 0 0,-16-5-122 0 0,0 1-1 0 0,0-1 0 0 0,0 1 1 0 0,0 1-1 0 0,0-1 0 0 0,-1 1 1 0 0,8 5-1 0 0,-11-7-29 0 0,0 0-13 0 0,6 3 58 0 0,-6-3-9 0 0,11 6 45 0 0,-10-6-55 0 0,-2-1 8 0 0,0 0 1 0 0,0 1-1 0 0,0-1 0 0 0,0 0 0 0 0,0 1 0 0 0,0-1 1 0 0,0 0-1 0 0,0 1 0 0 0,0-1 0 0 0,-1 1 1 0 0,1 0-1 0 0,0-1 0 0 0,0 1 0 0 0,-1 0 0 0 0,1-1 1 0 0,0 1-1 0 0,-1 0 0 0 0,1 0 0 0 0,0 0 0 0 0,-1-1 1 0 0,1 1-1 0 0,-1 0 0 0 0,0 0 0 0 0,1 0 1 0 0,-1 0-1 0 0,0 0 0 0 0,1 0 0 0 0,-1 2 0 0 0,1-1 43 0 0,-24 2-38 0 0,19-3-17 0 0,4-1 7 0 0,-9-1-67 0 0,-15 7 96 0 0,-2-3-15 0 0,24-3-29 0 0,-1 1-8 0 0,-9 0 36 0 0,9 0-13 0 0,-12 2-315 0 0,6 0-202 0 0,7-2-618 0 0,-6 3-3007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0:3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1340 0 0,'0'0'17302'0'0,"6"3"-17158"0"0,2 1-71 0 0,17 13 372 0 0,-20-14-261 0 0,-1 0 0 0 0,1 0-1 0 0,-1-1 1 0 0,1 1-1 0 0,0-1 1 0 0,7 2-1 0 0,77 33 1471 0 0,-87-36-1579 0 0,23 14 200 0 0,-17-9-198 0 0,31 22 164 0 0,-37-27-181 0 0,2 2-1181 0 0,12 7 3644 0 0,-10-7-6291 0 0,-13-21-11543 0 0,4 12 14182 0 0,-1 1 0 0 0,-3-4 0 0 0,1 3-638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7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35 888 0 0,'0'0'4821'0'0,"4"6"-4632"0"0,30 50 747 0 0,-29-45-655 0 0,-1-1 1 0 0,7 22-1 0 0,0-1 208 0 0,7 14 128 0 0,-8-12-323 0 0,25 98 797 0 0,-35-129-1066 0 0,11 35 527 0 0,-11-37-542 0 0,0 0 0 0 0,1 1 0 0 0,-1-1 0 0 0,0 0 0 0 0,0 0 0 0 0,0 0 0 0 0,0 1-1 0 0,0-1 1 0 0,1 0 0 0 0,-1 0 0 0 0,0 0 0 0 0,0 0 0 0 0,0 0 0 0 0,0 1 0 0 0,1-1 0 0 0,-1 0-1 0 0,0 0 1 0 0,0 0 0 0 0,0 0 0 0 0,1 0 0 0 0,-1 0 0 0 0,0 0 0 0 0,0 0 0 0 0,1 0 0 0 0,-1 0-1 0 0,0 0 1 0 0,0 0 0 0 0,0 0 0 0 0,1 0 0 0 0,-1 0 0 0 0,0 0 0 0 0,0 0 0 0 0,1 0-1 0 0,-1 0 1 0 0,0 0 0 0 0,0 0 0 0 0,0 0 0 0 0,1 0 0 0 0,-1 0 0 0 0,0-1 0 0 0,0 1 0 0 0,0 0-1 0 0,0 0 1 0 0,1 0 0 0 0,-1 0 0 0 0,0 0 0 0 0,0-1 0 0 0,0 1 0 0 0,0 0 0 0 0,0 0 0 0 0,1 0-1 0 0,-1-1 1 0 0,0 1 0 0 0,0 0 0 0 0,16-20 123 0 0,11-25-180 0 0,50-114 280 0 0,-62 124-136 0 0,1 1-1 0 0,38-61 0 0 0,-53 93-100 0 0,0 0-33 0 0,12-23 150 0 0,-12 23-99 0 0,3-3 346 0 0,-3 5-420 0 0,-1 0 0 0 0,0 0 0 0 0,0 0 0 0 0,0 0 0 0 0,0-1 0 0 0,0 1 0 0 0,0 0-1 0 0,0 0 1 0 0,0 0 0 0 0,0 0 0 0 0,0 0 0 0 0,0 0 0 0 0,0 0 0 0 0,0 0 0 0 0,0-1 0 0 0,0 1 0 0 0,1 0 0 0 0,-1 0 0 0 0,0 0 0 0 0,0 0 0 0 0,0 0 0 0 0,0 0 0 0 0,0 0 0 0 0,0-1 0 0 0,-1 1 0 0 0,1 0 0 0 0,0 0 0 0 0,0 0 0 0 0,0 0 0 0 0,0 0-1 0 0,0 0 1 0 0,0 0 0 0 0,0 0 0 0 0,0-1 0 0 0,0 1 0 0 0,0 0 0 0 0,0 0 0 0 0,0 0 0 0 0,0 0 0 0 0,0 0 0 0 0,0 0 0 0 0,0 0 0 0 0,-1 0 0 0 0,1 0 0 0 0,0 0 0 0 0,0 0 0 0 0,0-1 0 0 0,0 1 0 0 0,0 0 0 0 0,0 0 0 0 0,0 0 0 0 0,-1 0 0 0 0,1 0-1 0 0,0 0 1 0 0,0 0 0 0 0,0 0 0 0 0,0 0 0 0 0,0 0 0 0 0,0 0 0 0 0,0 0 0 0 0,-1 0 0 0 0,1 0 0 0 0,0 0 0 0 0,0 0 0 0 0,0 0 0 0 0,0 0 0 0 0,0 0 0 0 0,0 1 0 0 0,-1-1 0 0 0,-40 2-4605 0 0,20-5 2641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9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 1952 0 0,'0'0'3590'0'0,"0"-2"-2957"0"0,0 1-341 0 0,0 0-1 0 0,-1 0 0 0 0,1 0 1 0 0,0 0-1 0 0,-1 0 0 0 0,1 0 1 0 0,-1 0-1 0 0,1 0 0 0 0,-1 1 1 0 0,1-1-1 0 0,-1 0 0 0 0,0 0 1 0 0,1 0-1 0 0,-1 1 0 0 0,-1-2 1 0 0,-6-7 920 0 0,-19-11 1329 0 0,15 14-220 0 0,10 15-617 0 0,1 0-2079 0 0,1-4 505 0 0,-2 10 182 0 0,0-6-228 0 0,2-6-10 0 0,0-1-2 0 0,-8 48 316 0 0,3-32-229 0 0,2 1 1 0 0,-1 24-1 0 0,-3-8 113 0 0,5-25-234 0 0,-1 0 1 0 0,2 1-1 0 0,-1-1 0 0 0,1 1 1 0 0,1 18-1 0 0,0-15-72 0 0,-1-4 51 0 0,0-5 9 0 0,0 36 122 0 0,1-39-158 0 0,0 1 35 0 0,-3 37 146 0 0,-4 20-187 0 0,6-57 76 0 0,0 4-140 0 0,2-4 106 0 0,1-7 129 0 0,16-35-167 0 0,-1 2 27 0 0,24-37 0 0 0,-19 40-16 0 0,-16 27-1 0 0,0 0 0 0 0,0 0 0 0 0,1 1 0 0 0,0 0 0 0 0,0 0 0 0 0,12-7 0 0 0,-17 12-26 0 0,12-1-96 0 0,15 8 130 0 0,-26-5 4 0 0,0 1 8 0 0,1 1-1 0 0,0-1 1 0 0,-1 1-1 0 0,1 0 1 0 0,-1-1-1 0 0,0 2 1 0 0,0-1-1 0 0,0 0 0 0 0,4 6 1 0 0,-3-3-34 0 0,-1 1-1 0 0,1-1 1 0 0,-1 0 0 0 0,0 1-1 0 0,-1 0 1 0 0,4 10 0 0 0,-4-9-15 0 0,-1-4 9 0 0,-1 8 10 0 0,3 45 90 0 0,-4-53-77 0 0,1-1 0 0 0,-1 0 1 0 0,0 1-1 0 0,0-1 0 0 0,0 0 1 0 0,-1 0-1 0 0,1 1 0 0 0,-1-1 1 0 0,0 0-1 0 0,0 0 0 0 0,0-1 1 0 0,-3 5-1 0 0,4-6 28 0 0,0 1-36 0 0,-19 18 80 0 0,19-19-91 0 0,-18 17-8 0 0,14-15 31 0 0,0-1 0 0 0,0 0 1 0 0,0 0-1 0 0,0 0 1 0 0,-1-1-1 0 0,1 0 1 0 0,0 0-1 0 0,-1 0 1 0 0,1-1-1 0 0,-9 0 1 0 0,-7 2-30 0 0,-28-1-9 0 0,47-2 52 0 0,-13 1 15 0 0,9 0-348 0 0,0-1 1 0 0,0 0 0 0 0,0 0 0 0 0,1 0 0 0 0,-1-1 0 0 0,0 0 0 0 0,1 0 0 0 0,-1-1 0 0 0,-6-3-1 0 0,11 5 113 0 0,-7-17-13909 0 0,8 17 14506 0 0,0-2-2462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9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 1368 0 0,'0'0'5202'0'0,"-8"0"-4783"0"0,-117-6 3093 0 0,-2 6-1068 0 0,126 0-2428 0 0,1 0 0 0 0,0 0-1 0 0,-1 0 1 0 0,1 0 0 0 0,-1 0 0 0 0,1 0 0 0 0,0 0-1 0 0,-1 1 1 0 0,1-1 0 0 0,-1 0 0 0 0,1 0-1 0 0,-1 0 1 0 0,1 0 0 0 0,0 0 0 0 0,-1 1-1 0 0,1-1 1 0 0,0 0 0 0 0,-1 0 0 0 0,1 1 0 0 0,0-1-1 0 0,-1 0 1 0 0,1 0 0 0 0,0 1 0 0 0,-1-1-1 0 0,1 0 1 0 0,0 1 0 0 0,0-1 0 0 0,0 1-1 0 0,-1-1 1 0 0,1 0 0 0 0,0 1 0 0 0,0-1 0 0 0,0 1-1 0 0,0-1 1 0 0,0 0 0 0 0,0 1 0 0 0,0-1-1 0 0,0 1 1 0 0,-1-1 0 0 0,2 1 0 0 0,-1-1-1 0 0,0 0 1 0 0,0 1 0 0 0,0-1 0 0 0,0 1 0 0 0,0-1-1 0 0,0 0 1 0 0,0 1 0 0 0,0-1 0 0 0,1 1-1 0 0,-1-1 1 0 0,0 0 0 0 0,1 1 0 0 0,0 6-127 0 0,2-6 111 0 0,125 45-1378 0 0,-126-45 1358 0 0,-2-1 4 0 0,18 11-242 0 0,-9-4 190 0 0,-9-7 70 0 0,0 1 0 0 0,0-1 0 0 0,0 0 0 0 0,0 0 0 0 0,0 0-1 0 0,0 0 1 0 0,0 0 0 0 0,1 0 0 0 0,-1 0 0 0 0,0 0 0 0 0,0 0-1 0 0,0 0 1 0 0,0 1 0 0 0,0-1 0 0 0,0 0 0 0 0,0 0 0 0 0,0 0-1 0 0,0 0 1 0 0,0 0 0 0 0,0 0 0 0 0,0 0 0 0 0,0 1-1 0 0,0-1 1 0 0,0 0 0 0 0,0 0 0 0 0,0 0 0 0 0,0 0 0 0 0,0 0-1 0 0,0 0 1 0 0,0 0 0 0 0,0 1 0 0 0,0-1 0 0 0,0 0 0 0 0,0 0-1 0 0,0 0 1 0 0,0 0 0 0 0,0 0 0 0 0,0 0 0 0 0,0 0 0 0 0,0 0-1 0 0,0 1 1 0 0,0-1 0 0 0,-1 0 0 0 0,1 0 0 0 0,0 0-1 0 0,0 0 1 0 0,0 0 0 0 0,0 0 0 0 0,0 0 0 0 0,-16 7 26 0 0,12-6 0 0 0,1 0 16 0 0,-18 2 84 0 0,0-1-1 0 0,-43 0 1 0 0,62-2-73 0 0,-16 0-231 0 0,-3 1-2732 0 0,16-2 1421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9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3416 0 0,'0'0'12197'0'0,"-1"5"-11792"0"0,-3 17-66 0 0,3-17 22 0 0,0 10 373 0 0,-1 2-172 0 0,0 0 0 0 0,-1 0 0 0 0,-1-1 0 0 0,-11 29 0 0 0,7-22-14 0 0,-8 37 0 0 0,-5 60 598 0 0,20-118-1149 0 0,1 1-1204 0 0,-1 14-5662 0 0,1-17 6780 0 0,0 0 0 0 0,0 0 0 0 0,0 0-1 0 0,0 0 1 0 0,0 0 0 0 0,-1 1 0 0 0,1-1 0 0 0,0 0 0 0 0,0 0-1 0 0,0 0 1 0 0,0 0 0 0 0,0 1 0 0 0,0-1 0 0 0,0 0 0 0 0,0 0 0 0 0,0 0-1 0 0,0 0 1 0 0,0 1 0 0 0,0-1 0 0 0,0 0 0 0 0,0 0 0 0 0,0 0-1 0 0,0 0 1 0 0,1 1 0 0 0,-1-1 0 0 0,0 0 0 0 0,0 0 0 0 0,0 0-1 0 0,0 0 1 0 0,0 0 0 0 0,0 1 0 0 0,0-1 0 0 0,0 0 0 0 0,1 0 0 0 0,-1 0-1 0 0,0 0 1 0 0,0 0 0 0 0,0 0 0 0 0,0 0 0 0 0,0 1 0 0 0,1-1-1 0 0,-1 0 1 0 0,0 0 0 0 0,0 0 0 0 0,0 0 0 0 0,0 0 0 0 0,1 0-1 0 0,-1 0 1 0 0,0 0 0 0 0,0 0 0 0 0,0 0 0 0 0,0 0 0 0 0,1 0 0 0 0,-1 0-1 0 0,0 0 1 0 0,0 0 0 0 0,0 0 0 0 0,0 0 0 0 0,1 0 0 0 0,-1 0-1 0 0,0 0 1 0 0,0-1 0 0 0,7-3-944 0 0,5-7-88 0 0,0-4-3629 0 0,-4 4 2886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49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80 3160 0 0,'0'0'8126'0'0,"-7"2"-7547"0"0,0 1-200 0 0,0 0 1 0 0,0 0-1 0 0,0 1 1 0 0,1 0-1 0 0,-1 0 0 0 0,-10 10 1 0 0,1 0 130 0 0,1 0 1 0 0,0 1-1 0 0,1 1 1 0 0,0 1-1 0 0,2 0 1 0 0,0 0-1 0 0,1 1 1 0 0,-9 21-1 0 0,19-37-475 0 0,0 0 0 0 0,1 0 1 0 0,-1 0-1 0 0,1 0 0 0 0,-1 0 0 0 0,1 0 0 0 0,0 0 1 0 0,0 0-1 0 0,0 0 0 0 0,0 0 0 0 0,0 0 0 0 0,0 0 0 0 0,0 0 1 0 0,1 0-1 0 0,-1 0 0 0 0,1 0 0 0 0,0 0 0 0 0,-1 0 0 0 0,1-1 1 0 0,1 3-1 0 0,0-2-7 0 0,-1 0 1 0 0,0 0-1 0 0,1 0 0 0 0,-1 0 1 0 0,1 0-1 0 0,0 0 0 0 0,0-1 1 0 0,-1 1-1 0 0,1-1 0 0 0,0 1 1 0 0,0-1-1 0 0,1 0 0 0 0,-1 0 1 0 0,0 0-1 0 0,0 0 1 0 0,0 0-1 0 0,5 0 0 0 0,-1 1 5 0 0,0-1-1 0 0,1 0 0 0 0,-1 0 1 0 0,0-1-1 0 0,12 0 1 0 0,17-3 47 0 0,64-15 55 0 0,-97 17-80 0 0,1 2-33 0 0,4 1 1 0 0,0 0 0 0 0,-1 0 1 0 0,1 1-1 0 0,-1 0 1 0 0,0 0-1 0 0,7 6 1 0 0,11 4 14 0 0,-16-8 18 0 0,1-1-1 0 0,-1 0 0 0 0,1-1 1 0 0,0 0-1 0 0,0 0 1 0 0,1-1-1 0 0,-1 0 0 0 0,1-1 1 0 0,-1 0-1 0 0,1 0 1 0 0,-1-1-1 0 0,1 0 1 0 0,-1-1-1 0 0,1 0 0 0 0,-1 0 1 0 0,1-1-1 0 0,-1 0 1 0 0,0-1-1 0 0,0 0 0 0 0,11-6 1 0 0,-17 8-25 0 0,1-1 0 0 0,-1 0 0 0 0,0 0 0 0 0,0 0 0 0 0,0 0 0 0 0,0-1 0 0 0,0 1 0 0 0,-1-1 0 0 0,1 0 0 0 0,-1 0 0 0 0,1 0 0 0 0,-1 0 0 0 0,2-4 0 0 0,0-3 46 0 0,-1-1 0 0 0,-1 0 0 0 0,0 0 0 0 0,2-17 0 0 0,-5 18-42 0 0,0 1 0 0 0,0 0 0 0 0,-1-1 0 0 0,0 1 0 0 0,-1 0 0 0 0,-6-15 0 0 0,5 16-7 0 0,-1 0 0 0 0,0-1-1 0 0,-1 2 1 0 0,1-1 0 0 0,-2 1-1 0 0,1 0 1 0 0,-1 0 0 0 0,0 1-1 0 0,-9-7 1 0 0,-2 0 57 0 0,0 1 1 0 0,-35-18-1 0 0,-13-2 95 0 0,65 32-279 0 0,-4-4 1265 0 0,-11 0-9607 0 0,-4-1-2166 0 0,7-1 8412 0 0,2-1 177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2056 0 0,'-1'-1'676'0'0,"1"-1"1"0"0,-1 1-1 0 0,0 0 0 0 0,1 0 1 0 0,-1-1-1 0 0,1 1 0 0 0,-1 0 0 0 0,1-1 1 0 0,-1 1-1 0 0,1 0 0 0 0,0-1 1 0 0,0 1-1 0 0,0-1 0 0 0,0-1 0 0 0,13 8 4763 0 0,-7-1-7003 0 0,-1-1 1703 0 0,0 1 0 0 0,0-1-1 0 0,0 1 1 0 0,-1 0 0 0 0,0 0-1 0 0,0 0 1 0 0,0 1 0 0 0,3 5-1 0 0,7 7 331 0 0,27 33 299 0 0,-20-22-295 0 0,41 39 1 0 0,-55-60-365 0 0,1 1-37 0 0,0 1-1 0 0,0 0 1 0 0,10 17-1 0 0,-17-25-60 0 0,-1 0 0 0 0,1-1 0 0 0,-1 1 0 0 0,1 0 0 0 0,-1-1 0 0 0,1 1 0 0 0,-1 0-1 0 0,1-1 1 0 0,0 1 0 0 0,-1-1 0 0 0,1 1 0 0 0,0-1 0 0 0,-1 1 0 0 0,1-1 0 0 0,0 0-1 0 0,1 1 1 0 0,-2-1-249 0 0,1 0-1 0 0,-1 0 0 0 0,0 0 1 0 0,1 0-1 0 0,-1 0 0 0 0,0 0 0 0 0,1 0 1 0 0,-1-1-1 0 0,0 1 0 0 0,1 0 1 0 0,-1 0-1 0 0,0 0 0 0 0,3-5-3102 0 0,1-11-4946 0 0,-4 6 7085 0 0,-1 7-880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13 1636 0 0,'0'0'221'0'0,"0"0"0"0"0,0-1 0 0 0,0 1 0 0 0,1 0 0 0 0,-1-1 0 0 0,0 1 0 0 0,0 0 0 0 0,0-1 0 0 0,0 1 0 0 0,0 0 0 0 0,0-1 0 0 0,0 1 0 0 0,0 0 0 0 0,0-1 0 0 0,0 1 0 0 0,0 0 0 0 0,0-1 0 0 0,0 1 0 0 0,0-1 0 0 0,0 1 0 0 0,0 0 0 0 0,0-1 0 0 0,0 1 0 0 0,0 0 0 0 0,0-1 0 0 0,-1 1 0 0 0,1 0 0 0 0,0 0 0 0 0,-1-1 0 0 0,-5-2 3772 0 0,0 3-4539 0 0,2 3 787 0 0,-36 27 1139 0 0,1 3 0 0 0,-45 48 0 0 0,8-7-360 0 0,36-33-632 0 0,39-40-372 0 0,-5 5 346 0 0,0 1-3754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1624 0 0,'-74'63'5481'0'0,"63"-52"-4619"0"0,8-9-1365 0 0,0 1-1 0 0,1 0 1 0 0,-1 0 0 0 0,1 0-1 0 0,-1 0 1 0 0,-1 4-1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300 123 1124 0 0,'0'0'2568'0'0,"-6"1"-2197"0"0,-60 9 1558 0 0,-68 1 1 0 0,124-11-1889 0 0,-56 4 628 0 0,63-4-647 0 0,-2-3 150 0 0,4 3-166 0 0,1 0 1 0 0,0 0 0 0 0,-1 0 0 0 0,1 0 0 0 0,0-1 0 0 0,-1 1 0 0 0,1 0 0 0 0,-1 0-1 0 0,1 0 1 0 0,0 0 0 0 0,-1 0 0 0 0,1-1 0 0 0,0 1 0 0 0,-1 0 0 0 0,1 0 0 0 0,0 0-1 0 0,0-1 1 0 0,-1 1 0 0 0,1 0 0 0 0,0-1 0 0 0,-1 1 0 0 0,1 0 0 0 0,0-1 0 0 0,0 1-1 0 0,0 0 1 0 0,0-1 0 0 0,-1 1 0 0 0,1 0 0 0 0,0-1 0 0 0,0 1 0 0 0,0 0-1 0 0,0-1 1 0 0,0 1 0 0 0,0-1 0 0 0,0 1 0 0 0,0 0 0 0 0,0-1 0 0 0,0 1 0 0 0,0-1-1 0 0,0 1 1 0 0,0 0 0 0 0,0-1 0 0 0,0 1 0 0 0,1-1 0 0 0,6-14 56 0 0,-6 12-12 0 0,1 1-29 0 0,24-14-102 0 0,-24 15 71 0 0,11-7 50 0 0,11-10 217 0 0,-23 17-179 0 0,28-35 1367 0 0,0 5-93 0 0,-28 30-756 0 0,15 14-480 0 0,-13-11-49 0 0,4 72 1255 0 0,-7-72-1244 0 0,0 14 51 0 0,7 50 656 0 0,1-16-545 0 0,-7-48-439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7T08:50:4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2876 0 0,'0'0'13423'0'0,"2"2"-13204"0"0,5 5 75 0 0,-1 0 0 0 0,0 0 1 0 0,0 1-1 0 0,-1 0 0 0 0,0 0 1 0 0,7 14-1 0 0,-4-6 108 0 0,20 29 0 0 0,-17-32-139 0 0,1 0-1 0 0,0 0 1 0 0,25 20 0 0 0,4 2 155 0 0,-8-11 168 0 0,-26-51-21791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6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09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3" Type="http://schemas.openxmlformats.org/officeDocument/2006/relationships/image" Target="../media/image119.jpg"/><Relationship Id="rId7" Type="http://schemas.openxmlformats.org/officeDocument/2006/relationships/image" Target="../media/image13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7.xml"/><Relationship Id="rId5" Type="http://schemas.openxmlformats.org/officeDocument/2006/relationships/image" Target="../media/image138.png"/><Relationship Id="rId4" Type="http://schemas.openxmlformats.org/officeDocument/2006/relationships/customXml" Target="../ink/ink126.xml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0.png"/><Relationship Id="rId21" Type="http://schemas.openxmlformats.org/officeDocument/2006/relationships/image" Target="../media/image2410.png"/><Relationship Id="rId42" Type="http://schemas.openxmlformats.org/officeDocument/2006/relationships/customXml" Target="../ink/ink148.xml"/><Relationship Id="rId63" Type="http://schemas.openxmlformats.org/officeDocument/2006/relationships/image" Target="../media/image4510.png"/><Relationship Id="rId84" Type="http://schemas.openxmlformats.org/officeDocument/2006/relationships/customXml" Target="../ink/ink169.xml"/><Relationship Id="rId138" Type="http://schemas.openxmlformats.org/officeDocument/2006/relationships/customXml" Target="../ink/ink196.xml"/><Relationship Id="rId159" Type="http://schemas.openxmlformats.org/officeDocument/2006/relationships/image" Target="../media/image158.png"/><Relationship Id="rId170" Type="http://schemas.openxmlformats.org/officeDocument/2006/relationships/customXml" Target="../ink/ink212.xml"/><Relationship Id="rId107" Type="http://schemas.openxmlformats.org/officeDocument/2006/relationships/image" Target="../media/image670.png"/><Relationship Id="rId11" Type="http://schemas.openxmlformats.org/officeDocument/2006/relationships/image" Target="../media/image1910.png"/><Relationship Id="rId32" Type="http://schemas.openxmlformats.org/officeDocument/2006/relationships/customXml" Target="../ink/ink143.xml"/><Relationship Id="rId53" Type="http://schemas.openxmlformats.org/officeDocument/2006/relationships/image" Target="../media/image4010.png"/><Relationship Id="rId74" Type="http://schemas.openxmlformats.org/officeDocument/2006/relationships/customXml" Target="../ink/ink164.xml"/><Relationship Id="rId128" Type="http://schemas.openxmlformats.org/officeDocument/2006/relationships/customXml" Target="../ink/ink191.xml"/><Relationship Id="rId149" Type="http://schemas.openxmlformats.org/officeDocument/2006/relationships/image" Target="../media/image143.png"/><Relationship Id="rId5" Type="http://schemas.openxmlformats.org/officeDocument/2006/relationships/image" Target="../media/image1610.png"/><Relationship Id="rId95" Type="http://schemas.openxmlformats.org/officeDocument/2006/relationships/image" Target="../media/image610.png"/><Relationship Id="rId160" Type="http://schemas.openxmlformats.org/officeDocument/2006/relationships/customXml" Target="../ink/ink207.xml"/><Relationship Id="rId181" Type="http://schemas.openxmlformats.org/officeDocument/2006/relationships/image" Target="../media/image169.png"/><Relationship Id="rId22" Type="http://schemas.openxmlformats.org/officeDocument/2006/relationships/customXml" Target="../ink/ink138.xml"/><Relationship Id="rId43" Type="http://schemas.openxmlformats.org/officeDocument/2006/relationships/image" Target="../media/image3510.png"/><Relationship Id="rId64" Type="http://schemas.openxmlformats.org/officeDocument/2006/relationships/customXml" Target="../ink/ink159.xml"/><Relationship Id="rId118" Type="http://schemas.openxmlformats.org/officeDocument/2006/relationships/customXml" Target="../ink/ink186.xml"/><Relationship Id="rId139" Type="http://schemas.openxmlformats.org/officeDocument/2006/relationships/image" Target="../media/image151.png"/><Relationship Id="rId85" Type="http://schemas.openxmlformats.org/officeDocument/2006/relationships/image" Target="../media/image560.png"/><Relationship Id="rId150" Type="http://schemas.openxmlformats.org/officeDocument/2006/relationships/customXml" Target="../ink/ink202.xml"/><Relationship Id="rId171" Type="http://schemas.openxmlformats.org/officeDocument/2006/relationships/image" Target="../media/image164.png"/><Relationship Id="rId12" Type="http://schemas.openxmlformats.org/officeDocument/2006/relationships/customXml" Target="../ink/ink133.xml"/><Relationship Id="rId33" Type="http://schemas.openxmlformats.org/officeDocument/2006/relationships/image" Target="../media/image3010.png"/><Relationship Id="rId108" Type="http://schemas.openxmlformats.org/officeDocument/2006/relationships/customXml" Target="../ink/ink181.xml"/><Relationship Id="rId129" Type="http://schemas.openxmlformats.org/officeDocument/2006/relationships/image" Target="../media/image146.png"/><Relationship Id="rId54" Type="http://schemas.openxmlformats.org/officeDocument/2006/relationships/customXml" Target="../ink/ink154.xml"/><Relationship Id="rId75" Type="http://schemas.openxmlformats.org/officeDocument/2006/relationships/image" Target="../media/image5110.png"/><Relationship Id="rId96" Type="http://schemas.openxmlformats.org/officeDocument/2006/relationships/customXml" Target="../ink/ink175.xml"/><Relationship Id="rId140" Type="http://schemas.openxmlformats.org/officeDocument/2006/relationships/customXml" Target="../ink/ink197.xml"/><Relationship Id="rId161" Type="http://schemas.openxmlformats.org/officeDocument/2006/relationships/image" Target="../media/image159.png"/><Relationship Id="rId182" Type="http://schemas.openxmlformats.org/officeDocument/2006/relationships/customXml" Target="../ink/ink218.xml"/><Relationship Id="rId6" Type="http://schemas.openxmlformats.org/officeDocument/2006/relationships/customXml" Target="../ink/ink130.xml"/><Relationship Id="rId23" Type="http://schemas.openxmlformats.org/officeDocument/2006/relationships/image" Target="../media/image2510.png"/><Relationship Id="rId119" Type="http://schemas.openxmlformats.org/officeDocument/2006/relationships/image" Target="../media/image730.png"/><Relationship Id="rId44" Type="http://schemas.openxmlformats.org/officeDocument/2006/relationships/customXml" Target="../ink/ink149.xml"/><Relationship Id="rId65" Type="http://schemas.openxmlformats.org/officeDocument/2006/relationships/image" Target="../media/image4610.png"/><Relationship Id="rId86" Type="http://schemas.openxmlformats.org/officeDocument/2006/relationships/customXml" Target="../ink/ink170.xml"/><Relationship Id="rId130" Type="http://schemas.openxmlformats.org/officeDocument/2006/relationships/customXml" Target="../ink/ink192.xml"/><Relationship Id="rId151" Type="http://schemas.openxmlformats.org/officeDocument/2006/relationships/image" Target="../media/image154.png"/><Relationship Id="rId172" Type="http://schemas.openxmlformats.org/officeDocument/2006/relationships/customXml" Target="../ink/ink213.xml"/><Relationship Id="rId13" Type="http://schemas.openxmlformats.org/officeDocument/2006/relationships/image" Target="../media/image2010.png"/><Relationship Id="rId18" Type="http://schemas.openxmlformats.org/officeDocument/2006/relationships/customXml" Target="../ink/ink136.xml"/><Relationship Id="rId39" Type="http://schemas.openxmlformats.org/officeDocument/2006/relationships/image" Target="../media/image3310.png"/><Relationship Id="rId109" Type="http://schemas.openxmlformats.org/officeDocument/2006/relationships/image" Target="../media/image680.png"/><Relationship Id="rId34" Type="http://schemas.openxmlformats.org/officeDocument/2006/relationships/customXml" Target="../ink/ink144.xml"/><Relationship Id="rId50" Type="http://schemas.openxmlformats.org/officeDocument/2006/relationships/customXml" Target="../ink/ink152.xml"/><Relationship Id="rId55" Type="http://schemas.openxmlformats.org/officeDocument/2006/relationships/image" Target="../media/image4110.png"/><Relationship Id="rId76" Type="http://schemas.openxmlformats.org/officeDocument/2006/relationships/customXml" Target="../ink/ink165.xml"/><Relationship Id="rId97" Type="http://schemas.openxmlformats.org/officeDocument/2006/relationships/image" Target="../media/image620.png"/><Relationship Id="rId104" Type="http://schemas.openxmlformats.org/officeDocument/2006/relationships/customXml" Target="../ink/ink179.xml"/><Relationship Id="rId120" Type="http://schemas.openxmlformats.org/officeDocument/2006/relationships/customXml" Target="../ink/ink187.xml"/><Relationship Id="rId125" Type="http://schemas.openxmlformats.org/officeDocument/2006/relationships/image" Target="../media/image144.png"/><Relationship Id="rId141" Type="http://schemas.openxmlformats.org/officeDocument/2006/relationships/image" Target="../media/image152.png"/><Relationship Id="rId146" Type="http://schemas.openxmlformats.org/officeDocument/2006/relationships/customXml" Target="../ink/ink200.xml"/><Relationship Id="rId167" Type="http://schemas.openxmlformats.org/officeDocument/2006/relationships/image" Target="../media/image162.png"/><Relationship Id="rId7" Type="http://schemas.openxmlformats.org/officeDocument/2006/relationships/image" Target="../media/image1710.png"/><Relationship Id="rId71" Type="http://schemas.openxmlformats.org/officeDocument/2006/relationships/image" Target="../media/image490.png"/><Relationship Id="rId92" Type="http://schemas.openxmlformats.org/officeDocument/2006/relationships/customXml" Target="../ink/ink173.xml"/><Relationship Id="rId162" Type="http://schemas.openxmlformats.org/officeDocument/2006/relationships/customXml" Target="../ink/ink208.xml"/><Relationship Id="rId183" Type="http://schemas.openxmlformats.org/officeDocument/2006/relationships/image" Target="../media/image170.png"/><Relationship Id="rId2" Type="http://schemas.openxmlformats.org/officeDocument/2006/relationships/image" Target="../media/image136.png"/><Relationship Id="rId29" Type="http://schemas.openxmlformats.org/officeDocument/2006/relationships/image" Target="../media/image282.png"/><Relationship Id="rId24" Type="http://schemas.openxmlformats.org/officeDocument/2006/relationships/customXml" Target="../ink/ink139.xml"/><Relationship Id="rId40" Type="http://schemas.openxmlformats.org/officeDocument/2006/relationships/customXml" Target="../ink/ink147.xml"/><Relationship Id="rId45" Type="http://schemas.openxmlformats.org/officeDocument/2006/relationships/image" Target="../media/image3610.png"/><Relationship Id="rId66" Type="http://schemas.openxmlformats.org/officeDocument/2006/relationships/customXml" Target="../ink/ink160.xml"/><Relationship Id="rId87" Type="http://schemas.openxmlformats.org/officeDocument/2006/relationships/image" Target="../media/image570.png"/><Relationship Id="rId110" Type="http://schemas.openxmlformats.org/officeDocument/2006/relationships/customXml" Target="../ink/ink182.xml"/><Relationship Id="rId115" Type="http://schemas.openxmlformats.org/officeDocument/2006/relationships/image" Target="../media/image710.png"/><Relationship Id="rId131" Type="http://schemas.openxmlformats.org/officeDocument/2006/relationships/image" Target="../media/image147.png"/><Relationship Id="rId136" Type="http://schemas.openxmlformats.org/officeDocument/2006/relationships/customXml" Target="../ink/ink195.xml"/><Relationship Id="rId157" Type="http://schemas.openxmlformats.org/officeDocument/2006/relationships/image" Target="../media/image157.png"/><Relationship Id="rId178" Type="http://schemas.openxmlformats.org/officeDocument/2006/relationships/customXml" Target="../ink/ink216.xml"/><Relationship Id="rId61" Type="http://schemas.openxmlformats.org/officeDocument/2006/relationships/image" Target="../media/image440.png"/><Relationship Id="rId82" Type="http://schemas.openxmlformats.org/officeDocument/2006/relationships/customXml" Target="../ink/ink168.xml"/><Relationship Id="rId152" Type="http://schemas.openxmlformats.org/officeDocument/2006/relationships/customXml" Target="../ink/ink203.xml"/><Relationship Id="rId173" Type="http://schemas.openxmlformats.org/officeDocument/2006/relationships/image" Target="../media/image165.png"/><Relationship Id="rId19" Type="http://schemas.openxmlformats.org/officeDocument/2006/relationships/image" Target="../media/image2310.png"/><Relationship Id="rId14" Type="http://schemas.openxmlformats.org/officeDocument/2006/relationships/customXml" Target="../ink/ink134.xml"/><Relationship Id="rId30" Type="http://schemas.openxmlformats.org/officeDocument/2006/relationships/customXml" Target="../ink/ink142.xml"/><Relationship Id="rId35" Type="http://schemas.openxmlformats.org/officeDocument/2006/relationships/image" Target="../media/image310.png"/><Relationship Id="rId56" Type="http://schemas.openxmlformats.org/officeDocument/2006/relationships/customXml" Target="../ink/ink155.xml"/><Relationship Id="rId77" Type="http://schemas.openxmlformats.org/officeDocument/2006/relationships/image" Target="../media/image528.png"/><Relationship Id="rId100" Type="http://schemas.openxmlformats.org/officeDocument/2006/relationships/customXml" Target="../ink/ink177.xml"/><Relationship Id="rId105" Type="http://schemas.openxmlformats.org/officeDocument/2006/relationships/image" Target="../media/image660.png"/><Relationship Id="rId126" Type="http://schemas.openxmlformats.org/officeDocument/2006/relationships/customXml" Target="../ink/ink190.xml"/><Relationship Id="rId147" Type="http://schemas.openxmlformats.org/officeDocument/2006/relationships/image" Target="../media/image142.png"/><Relationship Id="rId168" Type="http://schemas.openxmlformats.org/officeDocument/2006/relationships/customXml" Target="../ink/ink211.xml"/><Relationship Id="rId8" Type="http://schemas.openxmlformats.org/officeDocument/2006/relationships/customXml" Target="../ink/ink131.xml"/><Relationship Id="rId51" Type="http://schemas.openxmlformats.org/officeDocument/2006/relationships/image" Target="../media/image394.png"/><Relationship Id="rId72" Type="http://schemas.openxmlformats.org/officeDocument/2006/relationships/customXml" Target="../ink/ink163.xml"/><Relationship Id="rId93" Type="http://schemas.openxmlformats.org/officeDocument/2006/relationships/image" Target="../media/image600.png"/><Relationship Id="rId98" Type="http://schemas.openxmlformats.org/officeDocument/2006/relationships/customXml" Target="../ink/ink176.xml"/><Relationship Id="rId121" Type="http://schemas.openxmlformats.org/officeDocument/2006/relationships/image" Target="../media/image740.png"/><Relationship Id="rId142" Type="http://schemas.openxmlformats.org/officeDocument/2006/relationships/customXml" Target="../ink/ink198.xml"/><Relationship Id="rId163" Type="http://schemas.openxmlformats.org/officeDocument/2006/relationships/image" Target="../media/image160.png"/><Relationship Id="rId184" Type="http://schemas.openxmlformats.org/officeDocument/2006/relationships/customXml" Target="../ink/ink219.xml"/><Relationship Id="rId3" Type="http://schemas.openxmlformats.org/officeDocument/2006/relationships/image" Target="../media/image137.png"/><Relationship Id="rId25" Type="http://schemas.openxmlformats.org/officeDocument/2006/relationships/image" Target="../media/image2610.png"/><Relationship Id="rId46" Type="http://schemas.openxmlformats.org/officeDocument/2006/relationships/customXml" Target="../ink/ink150.xml"/><Relationship Id="rId67" Type="http://schemas.openxmlformats.org/officeDocument/2006/relationships/image" Target="../media/image4710.png"/><Relationship Id="rId116" Type="http://schemas.openxmlformats.org/officeDocument/2006/relationships/customXml" Target="../ink/ink185.xml"/><Relationship Id="rId137" Type="http://schemas.openxmlformats.org/officeDocument/2006/relationships/image" Target="../media/image150.png"/><Relationship Id="rId158" Type="http://schemas.openxmlformats.org/officeDocument/2006/relationships/customXml" Target="../ink/ink206.xml"/><Relationship Id="rId20" Type="http://schemas.openxmlformats.org/officeDocument/2006/relationships/customXml" Target="../ink/ink137.xml"/><Relationship Id="rId41" Type="http://schemas.openxmlformats.org/officeDocument/2006/relationships/image" Target="../media/image3410.png"/><Relationship Id="rId62" Type="http://schemas.openxmlformats.org/officeDocument/2006/relationships/customXml" Target="../ink/ink158.xml"/><Relationship Id="rId83" Type="http://schemas.openxmlformats.org/officeDocument/2006/relationships/image" Target="../media/image5510.png"/><Relationship Id="rId88" Type="http://schemas.openxmlformats.org/officeDocument/2006/relationships/customXml" Target="../ink/ink171.xml"/><Relationship Id="rId111" Type="http://schemas.openxmlformats.org/officeDocument/2006/relationships/image" Target="../media/image690.png"/><Relationship Id="rId132" Type="http://schemas.openxmlformats.org/officeDocument/2006/relationships/customXml" Target="../ink/ink193.xml"/><Relationship Id="rId153" Type="http://schemas.openxmlformats.org/officeDocument/2006/relationships/image" Target="../media/image155.png"/><Relationship Id="rId174" Type="http://schemas.openxmlformats.org/officeDocument/2006/relationships/customXml" Target="../ink/ink214.xml"/><Relationship Id="rId179" Type="http://schemas.openxmlformats.org/officeDocument/2006/relationships/image" Target="../media/image168.png"/><Relationship Id="rId15" Type="http://schemas.openxmlformats.org/officeDocument/2006/relationships/image" Target="../media/image2110.png"/><Relationship Id="rId36" Type="http://schemas.openxmlformats.org/officeDocument/2006/relationships/customXml" Target="../ink/ink145.xml"/><Relationship Id="rId57" Type="http://schemas.openxmlformats.org/officeDocument/2006/relationships/image" Target="../media/image4210.png"/><Relationship Id="rId106" Type="http://schemas.openxmlformats.org/officeDocument/2006/relationships/customXml" Target="../ink/ink180.xml"/><Relationship Id="rId127" Type="http://schemas.openxmlformats.org/officeDocument/2006/relationships/image" Target="../media/image145.png"/><Relationship Id="rId10" Type="http://schemas.openxmlformats.org/officeDocument/2006/relationships/customXml" Target="../ink/ink132.xml"/><Relationship Id="rId31" Type="http://schemas.openxmlformats.org/officeDocument/2006/relationships/image" Target="../media/image2910.png"/><Relationship Id="rId52" Type="http://schemas.openxmlformats.org/officeDocument/2006/relationships/customXml" Target="../ink/ink153.xml"/><Relationship Id="rId73" Type="http://schemas.openxmlformats.org/officeDocument/2006/relationships/image" Target="../media/image5010.png"/><Relationship Id="rId78" Type="http://schemas.openxmlformats.org/officeDocument/2006/relationships/customXml" Target="../ink/ink166.xml"/><Relationship Id="rId94" Type="http://schemas.openxmlformats.org/officeDocument/2006/relationships/customXml" Target="../ink/ink174.xml"/><Relationship Id="rId99" Type="http://schemas.openxmlformats.org/officeDocument/2006/relationships/image" Target="../media/image630.png"/><Relationship Id="rId101" Type="http://schemas.openxmlformats.org/officeDocument/2006/relationships/image" Target="../media/image640.png"/><Relationship Id="rId122" Type="http://schemas.openxmlformats.org/officeDocument/2006/relationships/customXml" Target="../ink/ink188.xml"/><Relationship Id="rId143" Type="http://schemas.openxmlformats.org/officeDocument/2006/relationships/image" Target="../media/image153.png"/><Relationship Id="rId148" Type="http://schemas.openxmlformats.org/officeDocument/2006/relationships/customXml" Target="../ink/ink201.xml"/><Relationship Id="rId164" Type="http://schemas.openxmlformats.org/officeDocument/2006/relationships/customXml" Target="../ink/ink209.xml"/><Relationship Id="rId169" Type="http://schemas.openxmlformats.org/officeDocument/2006/relationships/image" Target="../media/image163.png"/><Relationship Id="rId185" Type="http://schemas.openxmlformats.org/officeDocument/2006/relationships/image" Target="../media/image171.png"/><Relationship Id="rId4" Type="http://schemas.openxmlformats.org/officeDocument/2006/relationships/customXml" Target="../ink/ink129.xml"/><Relationship Id="rId9" Type="http://schemas.openxmlformats.org/officeDocument/2006/relationships/image" Target="../media/image1810.png"/><Relationship Id="rId180" Type="http://schemas.openxmlformats.org/officeDocument/2006/relationships/customXml" Target="../ink/ink217.xml"/><Relationship Id="rId26" Type="http://schemas.openxmlformats.org/officeDocument/2006/relationships/customXml" Target="../ink/ink140.xml"/><Relationship Id="rId47" Type="http://schemas.openxmlformats.org/officeDocument/2006/relationships/image" Target="../media/image3710.png"/><Relationship Id="rId68" Type="http://schemas.openxmlformats.org/officeDocument/2006/relationships/customXml" Target="../ink/ink161.xml"/><Relationship Id="rId89" Type="http://schemas.openxmlformats.org/officeDocument/2006/relationships/image" Target="../media/image580.png"/><Relationship Id="rId112" Type="http://schemas.openxmlformats.org/officeDocument/2006/relationships/customXml" Target="../ink/ink183.xml"/><Relationship Id="rId133" Type="http://schemas.openxmlformats.org/officeDocument/2006/relationships/image" Target="../media/image148.png"/><Relationship Id="rId154" Type="http://schemas.openxmlformats.org/officeDocument/2006/relationships/customXml" Target="../ink/ink204.xml"/><Relationship Id="rId175" Type="http://schemas.openxmlformats.org/officeDocument/2006/relationships/image" Target="../media/image166.png"/><Relationship Id="rId16" Type="http://schemas.openxmlformats.org/officeDocument/2006/relationships/customXml" Target="../ink/ink135.xml"/><Relationship Id="rId37" Type="http://schemas.openxmlformats.org/officeDocument/2006/relationships/image" Target="../media/image3210.png"/><Relationship Id="rId58" Type="http://schemas.openxmlformats.org/officeDocument/2006/relationships/customXml" Target="../ink/ink156.xml"/><Relationship Id="rId79" Type="http://schemas.openxmlformats.org/officeDocument/2006/relationships/image" Target="../media/image538.png"/><Relationship Id="rId102" Type="http://schemas.openxmlformats.org/officeDocument/2006/relationships/customXml" Target="../ink/ink178.xml"/><Relationship Id="rId123" Type="http://schemas.openxmlformats.org/officeDocument/2006/relationships/image" Target="../media/image750.png"/><Relationship Id="rId144" Type="http://schemas.openxmlformats.org/officeDocument/2006/relationships/customXml" Target="../ink/ink199.xml"/><Relationship Id="rId90" Type="http://schemas.openxmlformats.org/officeDocument/2006/relationships/customXml" Target="../ink/ink172.xml"/><Relationship Id="rId165" Type="http://schemas.openxmlformats.org/officeDocument/2006/relationships/image" Target="../media/image161.png"/><Relationship Id="rId27" Type="http://schemas.openxmlformats.org/officeDocument/2006/relationships/image" Target="../media/image2710.png"/><Relationship Id="rId48" Type="http://schemas.openxmlformats.org/officeDocument/2006/relationships/customXml" Target="../ink/ink151.xml"/><Relationship Id="rId69" Type="http://schemas.openxmlformats.org/officeDocument/2006/relationships/image" Target="../media/image488.png"/><Relationship Id="rId113" Type="http://schemas.openxmlformats.org/officeDocument/2006/relationships/image" Target="../media/image700.png"/><Relationship Id="rId134" Type="http://schemas.openxmlformats.org/officeDocument/2006/relationships/customXml" Target="../ink/ink194.xml"/><Relationship Id="rId80" Type="http://schemas.openxmlformats.org/officeDocument/2006/relationships/customXml" Target="../ink/ink167.xml"/><Relationship Id="rId155" Type="http://schemas.openxmlformats.org/officeDocument/2006/relationships/image" Target="../media/image156.png"/><Relationship Id="rId176" Type="http://schemas.openxmlformats.org/officeDocument/2006/relationships/customXml" Target="../ink/ink215.xml"/><Relationship Id="rId17" Type="http://schemas.openxmlformats.org/officeDocument/2006/relationships/image" Target="../media/image2210.png"/><Relationship Id="rId38" Type="http://schemas.openxmlformats.org/officeDocument/2006/relationships/customXml" Target="../ink/ink146.xml"/><Relationship Id="rId59" Type="http://schemas.openxmlformats.org/officeDocument/2006/relationships/image" Target="../media/image4310.png"/><Relationship Id="rId103" Type="http://schemas.openxmlformats.org/officeDocument/2006/relationships/image" Target="../media/image650.png"/><Relationship Id="rId124" Type="http://schemas.openxmlformats.org/officeDocument/2006/relationships/customXml" Target="../ink/ink189.xml"/><Relationship Id="rId70" Type="http://schemas.openxmlformats.org/officeDocument/2006/relationships/customXml" Target="../ink/ink162.xml"/><Relationship Id="rId91" Type="http://schemas.openxmlformats.org/officeDocument/2006/relationships/image" Target="../media/image590.png"/><Relationship Id="rId145" Type="http://schemas.openxmlformats.org/officeDocument/2006/relationships/image" Target="../media/image141.png"/><Relationship Id="rId166" Type="http://schemas.openxmlformats.org/officeDocument/2006/relationships/customXml" Target="../ink/ink210.xml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141.xml"/><Relationship Id="rId49" Type="http://schemas.openxmlformats.org/officeDocument/2006/relationships/image" Target="../media/image3810.png"/><Relationship Id="rId114" Type="http://schemas.openxmlformats.org/officeDocument/2006/relationships/customXml" Target="../ink/ink184.xml"/><Relationship Id="rId60" Type="http://schemas.openxmlformats.org/officeDocument/2006/relationships/customXml" Target="../ink/ink157.xml"/><Relationship Id="rId81" Type="http://schemas.openxmlformats.org/officeDocument/2006/relationships/image" Target="../media/image5410.png"/><Relationship Id="rId135" Type="http://schemas.openxmlformats.org/officeDocument/2006/relationships/image" Target="../media/image149.png"/><Relationship Id="rId156" Type="http://schemas.openxmlformats.org/officeDocument/2006/relationships/customXml" Target="../ink/ink205.xml"/><Relationship Id="rId177" Type="http://schemas.openxmlformats.org/officeDocument/2006/relationships/image" Target="../media/image167.png"/></Relationships>
</file>

<file path=ppt/slides/_rels/slide1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43.png"/><Relationship Id="rId303" Type="http://schemas.openxmlformats.org/officeDocument/2006/relationships/image" Target="../media/image245.png"/><Relationship Id="rId21" Type="http://schemas.openxmlformats.org/officeDocument/2006/relationships/image" Target="../media/image1070.png"/><Relationship Id="rId42" Type="http://schemas.openxmlformats.org/officeDocument/2006/relationships/customXml" Target="../ink/ink237.xml"/><Relationship Id="rId324" Type="http://schemas.openxmlformats.org/officeDocument/2006/relationships/customXml" Target="../ink/ink315.xml"/><Relationship Id="rId345" Type="http://schemas.openxmlformats.org/officeDocument/2006/relationships/image" Target="../media/image266.png"/><Relationship Id="rId366" Type="http://schemas.openxmlformats.org/officeDocument/2006/relationships/customXml" Target="../ink/ink336.xml"/><Relationship Id="rId191" Type="http://schemas.openxmlformats.org/officeDocument/2006/relationships/image" Target="../media/image192.png"/><Relationship Id="rId205" Type="http://schemas.openxmlformats.org/officeDocument/2006/relationships/image" Target="../media/image199.png"/><Relationship Id="rId226" Type="http://schemas.openxmlformats.org/officeDocument/2006/relationships/customXml" Target="../ink/ink266.xml"/><Relationship Id="rId247" Type="http://schemas.openxmlformats.org/officeDocument/2006/relationships/image" Target="../media/image217.png"/><Relationship Id="rId268" Type="http://schemas.openxmlformats.org/officeDocument/2006/relationships/customXml" Target="../ink/ink287.xml"/><Relationship Id="rId289" Type="http://schemas.openxmlformats.org/officeDocument/2006/relationships/image" Target="../media/image238.png"/><Relationship Id="rId11" Type="http://schemas.openxmlformats.org/officeDocument/2006/relationships/image" Target="../media/image1020.png"/><Relationship Id="rId32" Type="http://schemas.openxmlformats.org/officeDocument/2006/relationships/customXml" Target="../ink/ink234.xml"/><Relationship Id="rId314" Type="http://schemas.openxmlformats.org/officeDocument/2006/relationships/customXml" Target="../ink/ink310.xml"/><Relationship Id="rId335" Type="http://schemas.openxmlformats.org/officeDocument/2006/relationships/image" Target="../media/image261.png"/><Relationship Id="rId356" Type="http://schemas.openxmlformats.org/officeDocument/2006/relationships/customXml" Target="../ink/ink331.xml"/><Relationship Id="rId5" Type="http://schemas.openxmlformats.org/officeDocument/2006/relationships/image" Target="../media/image990.png"/><Relationship Id="rId181" Type="http://schemas.openxmlformats.org/officeDocument/2006/relationships/image" Target="../media/image187.png"/><Relationship Id="rId216" Type="http://schemas.openxmlformats.org/officeDocument/2006/relationships/customXml" Target="../ink/ink261.xml"/><Relationship Id="rId237" Type="http://schemas.openxmlformats.org/officeDocument/2006/relationships/image" Target="../media/image212.png"/><Relationship Id="rId258" Type="http://schemas.openxmlformats.org/officeDocument/2006/relationships/customXml" Target="../ink/ink282.xml"/><Relationship Id="rId279" Type="http://schemas.openxmlformats.org/officeDocument/2006/relationships/image" Target="../media/image233.png"/><Relationship Id="rId22" Type="http://schemas.openxmlformats.org/officeDocument/2006/relationships/customXml" Target="../ink/ink229.xml"/><Relationship Id="rId43" Type="http://schemas.openxmlformats.org/officeDocument/2006/relationships/image" Target="../media/image1180.png"/><Relationship Id="rId290" Type="http://schemas.openxmlformats.org/officeDocument/2006/relationships/customXml" Target="../ink/ink298.xml"/><Relationship Id="rId304" Type="http://schemas.openxmlformats.org/officeDocument/2006/relationships/customXml" Target="../ink/ink305.xml"/><Relationship Id="rId325" Type="http://schemas.openxmlformats.org/officeDocument/2006/relationships/image" Target="../media/image256.png"/><Relationship Id="rId346" Type="http://schemas.openxmlformats.org/officeDocument/2006/relationships/customXml" Target="../ink/ink326.xml"/><Relationship Id="rId367" Type="http://schemas.openxmlformats.org/officeDocument/2006/relationships/image" Target="../media/image277.png"/><Relationship Id="rId192" Type="http://schemas.openxmlformats.org/officeDocument/2006/relationships/customXml" Target="../ink/ink249.xml"/><Relationship Id="rId206" Type="http://schemas.openxmlformats.org/officeDocument/2006/relationships/customXml" Target="../ink/ink256.xml"/><Relationship Id="rId227" Type="http://schemas.openxmlformats.org/officeDocument/2006/relationships/image" Target="../media/image181.png"/><Relationship Id="rId248" Type="http://schemas.openxmlformats.org/officeDocument/2006/relationships/customXml" Target="../ink/ink277.xml"/><Relationship Id="rId269" Type="http://schemas.openxmlformats.org/officeDocument/2006/relationships/image" Target="../media/image228.png"/><Relationship Id="rId12" Type="http://schemas.openxmlformats.org/officeDocument/2006/relationships/customXml" Target="../ink/ink224.xml"/><Relationship Id="rId33" Type="http://schemas.openxmlformats.org/officeDocument/2006/relationships/image" Target="../media/image1130.png"/><Relationship Id="rId280" Type="http://schemas.openxmlformats.org/officeDocument/2006/relationships/customXml" Target="../ink/ink293.xml"/><Relationship Id="rId315" Type="http://schemas.openxmlformats.org/officeDocument/2006/relationships/image" Target="../media/image251.png"/><Relationship Id="rId336" Type="http://schemas.openxmlformats.org/officeDocument/2006/relationships/customXml" Target="../ink/ink321.xml"/><Relationship Id="rId357" Type="http://schemas.openxmlformats.org/officeDocument/2006/relationships/image" Target="../media/image272.png"/><Relationship Id="rId182" Type="http://schemas.openxmlformats.org/officeDocument/2006/relationships/customXml" Target="../ink/ink244.xml"/><Relationship Id="rId217" Type="http://schemas.openxmlformats.org/officeDocument/2006/relationships/image" Target="../media/image205.png"/><Relationship Id="rId6" Type="http://schemas.openxmlformats.org/officeDocument/2006/relationships/customXml" Target="../ink/ink221.xml"/><Relationship Id="rId238" Type="http://schemas.openxmlformats.org/officeDocument/2006/relationships/customXml" Target="../ink/ink272.xml"/><Relationship Id="rId259" Type="http://schemas.openxmlformats.org/officeDocument/2006/relationships/image" Target="../media/image223.png"/><Relationship Id="rId23" Type="http://schemas.openxmlformats.org/officeDocument/2006/relationships/image" Target="../media/image1080.png"/><Relationship Id="rId270" Type="http://schemas.openxmlformats.org/officeDocument/2006/relationships/customXml" Target="../ink/ink288.xml"/><Relationship Id="rId291" Type="http://schemas.openxmlformats.org/officeDocument/2006/relationships/image" Target="../media/image239.png"/><Relationship Id="rId305" Type="http://schemas.openxmlformats.org/officeDocument/2006/relationships/image" Target="../media/image246.png"/><Relationship Id="rId326" Type="http://schemas.openxmlformats.org/officeDocument/2006/relationships/customXml" Target="../ink/ink316.xml"/><Relationship Id="rId347" Type="http://schemas.openxmlformats.org/officeDocument/2006/relationships/image" Target="../media/image267.png"/><Relationship Id="rId44" Type="http://schemas.openxmlformats.org/officeDocument/2006/relationships/customXml" Target="../ink/ink238.xml"/><Relationship Id="rId368" Type="http://schemas.openxmlformats.org/officeDocument/2006/relationships/customXml" Target="../ink/ink337.xml"/><Relationship Id="rId193" Type="http://schemas.openxmlformats.org/officeDocument/2006/relationships/image" Target="../media/image193.png"/><Relationship Id="rId207" Type="http://schemas.openxmlformats.org/officeDocument/2006/relationships/image" Target="../media/image200.png"/><Relationship Id="rId228" Type="http://schemas.openxmlformats.org/officeDocument/2006/relationships/customXml" Target="../ink/ink267.xml"/><Relationship Id="rId249" Type="http://schemas.openxmlformats.org/officeDocument/2006/relationships/image" Target="../media/image218.png"/><Relationship Id="rId13" Type="http://schemas.openxmlformats.org/officeDocument/2006/relationships/image" Target="../media/image1030.png"/><Relationship Id="rId260" Type="http://schemas.openxmlformats.org/officeDocument/2006/relationships/customXml" Target="../ink/ink283.xml"/><Relationship Id="rId281" Type="http://schemas.openxmlformats.org/officeDocument/2006/relationships/image" Target="../media/image234.png"/><Relationship Id="rId316" Type="http://schemas.openxmlformats.org/officeDocument/2006/relationships/customXml" Target="../ink/ink311.xml"/><Relationship Id="rId337" Type="http://schemas.openxmlformats.org/officeDocument/2006/relationships/image" Target="../media/image262.png"/><Relationship Id="rId34" Type="http://schemas.openxmlformats.org/officeDocument/2006/relationships/customXml" Target="../ink/ink235.xml"/><Relationship Id="rId358" Type="http://schemas.openxmlformats.org/officeDocument/2006/relationships/customXml" Target="../ink/ink332.xml"/><Relationship Id="rId7" Type="http://schemas.openxmlformats.org/officeDocument/2006/relationships/image" Target="../media/image1000.png"/><Relationship Id="rId183" Type="http://schemas.openxmlformats.org/officeDocument/2006/relationships/image" Target="../media/image188.png"/><Relationship Id="rId218" Type="http://schemas.openxmlformats.org/officeDocument/2006/relationships/customXml" Target="../ink/ink262.xml"/><Relationship Id="rId239" Type="http://schemas.openxmlformats.org/officeDocument/2006/relationships/image" Target="../media/image213.png"/><Relationship Id="rId250" Type="http://schemas.openxmlformats.org/officeDocument/2006/relationships/customXml" Target="../ink/ink278.xml"/><Relationship Id="rId271" Type="http://schemas.openxmlformats.org/officeDocument/2006/relationships/image" Target="../media/image229.png"/><Relationship Id="rId292" Type="http://schemas.openxmlformats.org/officeDocument/2006/relationships/customXml" Target="../ink/ink299.xml"/><Relationship Id="rId306" Type="http://schemas.openxmlformats.org/officeDocument/2006/relationships/customXml" Target="../ink/ink306.xml"/><Relationship Id="rId24" Type="http://schemas.openxmlformats.org/officeDocument/2006/relationships/customXml" Target="../ink/ink230.xml"/><Relationship Id="rId45" Type="http://schemas.openxmlformats.org/officeDocument/2006/relationships/image" Target="../media/image1190.png"/><Relationship Id="rId327" Type="http://schemas.openxmlformats.org/officeDocument/2006/relationships/image" Target="../media/image257.png"/><Relationship Id="rId348" Type="http://schemas.openxmlformats.org/officeDocument/2006/relationships/customXml" Target="../ink/ink327.xml"/><Relationship Id="rId369" Type="http://schemas.openxmlformats.org/officeDocument/2006/relationships/image" Target="../media/image278.png"/><Relationship Id="rId194" Type="http://schemas.openxmlformats.org/officeDocument/2006/relationships/customXml" Target="../ink/ink250.xml"/><Relationship Id="rId208" Type="http://schemas.openxmlformats.org/officeDocument/2006/relationships/customXml" Target="../ink/ink257.xml"/><Relationship Id="rId229" Type="http://schemas.openxmlformats.org/officeDocument/2006/relationships/image" Target="../media/image182.png"/><Relationship Id="rId240" Type="http://schemas.openxmlformats.org/officeDocument/2006/relationships/customXml" Target="../ink/ink273.xml"/><Relationship Id="rId261" Type="http://schemas.openxmlformats.org/officeDocument/2006/relationships/image" Target="../media/image224.png"/><Relationship Id="rId14" Type="http://schemas.openxmlformats.org/officeDocument/2006/relationships/customXml" Target="../ink/ink225.xml"/><Relationship Id="rId35" Type="http://schemas.openxmlformats.org/officeDocument/2006/relationships/image" Target="../media/image1140.png"/><Relationship Id="rId282" Type="http://schemas.openxmlformats.org/officeDocument/2006/relationships/customXml" Target="../ink/ink294.xml"/><Relationship Id="rId317" Type="http://schemas.openxmlformats.org/officeDocument/2006/relationships/image" Target="../media/image252.png"/><Relationship Id="rId338" Type="http://schemas.openxmlformats.org/officeDocument/2006/relationships/customXml" Target="../ink/ink322.xml"/><Relationship Id="rId359" Type="http://schemas.openxmlformats.org/officeDocument/2006/relationships/image" Target="../media/image273.png"/><Relationship Id="rId8" Type="http://schemas.openxmlformats.org/officeDocument/2006/relationships/customXml" Target="../ink/ink222.xml"/><Relationship Id="rId184" Type="http://schemas.openxmlformats.org/officeDocument/2006/relationships/customXml" Target="../ink/ink245.xml"/><Relationship Id="rId219" Type="http://schemas.openxmlformats.org/officeDocument/2006/relationships/image" Target="../media/image206.png"/><Relationship Id="rId370" Type="http://schemas.openxmlformats.org/officeDocument/2006/relationships/customXml" Target="../ink/ink338.xml"/><Relationship Id="rId230" Type="http://schemas.openxmlformats.org/officeDocument/2006/relationships/customXml" Target="../ink/ink268.xml"/><Relationship Id="rId251" Type="http://schemas.openxmlformats.org/officeDocument/2006/relationships/image" Target="../media/image219.png"/><Relationship Id="rId25" Type="http://schemas.openxmlformats.org/officeDocument/2006/relationships/image" Target="../media/image1090.png"/><Relationship Id="rId46" Type="http://schemas.openxmlformats.org/officeDocument/2006/relationships/customXml" Target="../ink/ink239.xml"/><Relationship Id="rId272" Type="http://schemas.openxmlformats.org/officeDocument/2006/relationships/customXml" Target="../ink/ink289.xml"/><Relationship Id="rId293" Type="http://schemas.openxmlformats.org/officeDocument/2006/relationships/image" Target="../media/image240.png"/><Relationship Id="rId307" Type="http://schemas.openxmlformats.org/officeDocument/2006/relationships/image" Target="../media/image247.png"/><Relationship Id="rId328" Type="http://schemas.openxmlformats.org/officeDocument/2006/relationships/customXml" Target="../ink/ink317.xml"/><Relationship Id="rId349" Type="http://schemas.openxmlformats.org/officeDocument/2006/relationships/image" Target="../media/image268.png"/><Relationship Id="rId195" Type="http://schemas.openxmlformats.org/officeDocument/2006/relationships/image" Target="../media/image194.png"/><Relationship Id="rId209" Type="http://schemas.openxmlformats.org/officeDocument/2006/relationships/image" Target="../media/image201.png"/><Relationship Id="rId360" Type="http://schemas.openxmlformats.org/officeDocument/2006/relationships/customXml" Target="../ink/ink333.xml"/><Relationship Id="rId220" Type="http://schemas.openxmlformats.org/officeDocument/2006/relationships/customXml" Target="../ink/ink263.xml"/><Relationship Id="rId241" Type="http://schemas.openxmlformats.org/officeDocument/2006/relationships/image" Target="../media/image214.png"/><Relationship Id="rId15" Type="http://schemas.openxmlformats.org/officeDocument/2006/relationships/image" Target="../media/image1040.png"/><Relationship Id="rId36" Type="http://schemas.openxmlformats.org/officeDocument/2006/relationships/customXml" Target="../ink/ink236.xml"/><Relationship Id="rId262" Type="http://schemas.openxmlformats.org/officeDocument/2006/relationships/customXml" Target="../ink/ink284.xml"/><Relationship Id="rId283" Type="http://schemas.openxmlformats.org/officeDocument/2006/relationships/image" Target="../media/image235.png"/><Relationship Id="rId313" Type="http://schemas.openxmlformats.org/officeDocument/2006/relationships/image" Target="../media/image250.png"/><Relationship Id="rId318" Type="http://schemas.openxmlformats.org/officeDocument/2006/relationships/customXml" Target="../ink/ink312.xml"/><Relationship Id="rId339" Type="http://schemas.openxmlformats.org/officeDocument/2006/relationships/image" Target="../media/image263.png"/><Relationship Id="rId10" Type="http://schemas.openxmlformats.org/officeDocument/2006/relationships/customXml" Target="../ink/ink223.xml"/><Relationship Id="rId31" Type="http://schemas.openxmlformats.org/officeDocument/2006/relationships/image" Target="../media/image1120.png"/><Relationship Id="rId185" Type="http://schemas.openxmlformats.org/officeDocument/2006/relationships/image" Target="../media/image189.png"/><Relationship Id="rId334" Type="http://schemas.openxmlformats.org/officeDocument/2006/relationships/customXml" Target="../ink/ink320.xml"/><Relationship Id="rId350" Type="http://schemas.openxmlformats.org/officeDocument/2006/relationships/customXml" Target="../ink/ink328.xml"/><Relationship Id="rId355" Type="http://schemas.openxmlformats.org/officeDocument/2006/relationships/image" Target="../media/image271.png"/><Relationship Id="rId371" Type="http://schemas.openxmlformats.org/officeDocument/2006/relationships/image" Target="../media/image279.png"/><Relationship Id="rId4" Type="http://schemas.openxmlformats.org/officeDocument/2006/relationships/customXml" Target="../ink/ink220.xml"/><Relationship Id="rId9" Type="http://schemas.openxmlformats.org/officeDocument/2006/relationships/image" Target="../media/image101.png"/><Relationship Id="rId180" Type="http://schemas.openxmlformats.org/officeDocument/2006/relationships/customXml" Target="../ink/ink243.xml"/><Relationship Id="rId210" Type="http://schemas.openxmlformats.org/officeDocument/2006/relationships/customXml" Target="../ink/ink258.xml"/><Relationship Id="rId215" Type="http://schemas.openxmlformats.org/officeDocument/2006/relationships/image" Target="../media/image204.png"/><Relationship Id="rId236" Type="http://schemas.openxmlformats.org/officeDocument/2006/relationships/customXml" Target="../ink/ink271.xml"/><Relationship Id="rId257" Type="http://schemas.openxmlformats.org/officeDocument/2006/relationships/image" Target="../media/image222.png"/><Relationship Id="rId278" Type="http://schemas.openxmlformats.org/officeDocument/2006/relationships/customXml" Target="../ink/ink292.xml"/><Relationship Id="rId26" Type="http://schemas.openxmlformats.org/officeDocument/2006/relationships/customXml" Target="../ink/ink231.xml"/><Relationship Id="rId231" Type="http://schemas.openxmlformats.org/officeDocument/2006/relationships/image" Target="../media/image183.png"/><Relationship Id="rId252" Type="http://schemas.openxmlformats.org/officeDocument/2006/relationships/customXml" Target="../ink/ink279.xml"/><Relationship Id="rId273" Type="http://schemas.openxmlformats.org/officeDocument/2006/relationships/image" Target="../media/image230.png"/><Relationship Id="rId294" Type="http://schemas.openxmlformats.org/officeDocument/2006/relationships/customXml" Target="../ink/ink300.xml"/><Relationship Id="rId308" Type="http://schemas.openxmlformats.org/officeDocument/2006/relationships/customXml" Target="../ink/ink307.xml"/><Relationship Id="rId329" Type="http://schemas.openxmlformats.org/officeDocument/2006/relationships/image" Target="../media/image258.png"/><Relationship Id="rId47" Type="http://schemas.openxmlformats.org/officeDocument/2006/relationships/image" Target="../media/image1200.png"/><Relationship Id="rId175" Type="http://schemas.openxmlformats.org/officeDocument/2006/relationships/image" Target="../media/image184.png"/><Relationship Id="rId340" Type="http://schemas.openxmlformats.org/officeDocument/2006/relationships/customXml" Target="../ink/ink323.xml"/><Relationship Id="rId361" Type="http://schemas.openxmlformats.org/officeDocument/2006/relationships/image" Target="../media/image274.png"/><Relationship Id="rId196" Type="http://schemas.openxmlformats.org/officeDocument/2006/relationships/customXml" Target="../ink/ink251.xml"/><Relationship Id="rId200" Type="http://schemas.openxmlformats.org/officeDocument/2006/relationships/customXml" Target="../ink/ink253.xml"/><Relationship Id="rId16" Type="http://schemas.openxmlformats.org/officeDocument/2006/relationships/customXml" Target="../ink/ink226.xml"/><Relationship Id="rId221" Type="http://schemas.openxmlformats.org/officeDocument/2006/relationships/image" Target="../media/image207.png"/><Relationship Id="rId242" Type="http://schemas.openxmlformats.org/officeDocument/2006/relationships/customXml" Target="../ink/ink274.xml"/><Relationship Id="rId263" Type="http://schemas.openxmlformats.org/officeDocument/2006/relationships/image" Target="../media/image225.png"/><Relationship Id="rId284" Type="http://schemas.openxmlformats.org/officeDocument/2006/relationships/customXml" Target="../ink/ink295.xml"/><Relationship Id="rId319" Type="http://schemas.openxmlformats.org/officeDocument/2006/relationships/image" Target="../media/image253.png"/><Relationship Id="rId330" Type="http://schemas.openxmlformats.org/officeDocument/2006/relationships/customXml" Target="../ink/ink318.xml"/><Relationship Id="rId186" Type="http://schemas.openxmlformats.org/officeDocument/2006/relationships/customXml" Target="../ink/ink246.xml"/><Relationship Id="rId351" Type="http://schemas.openxmlformats.org/officeDocument/2006/relationships/image" Target="../media/image269.png"/><Relationship Id="rId372" Type="http://schemas.openxmlformats.org/officeDocument/2006/relationships/customXml" Target="../ink/ink339.xml"/><Relationship Id="rId211" Type="http://schemas.openxmlformats.org/officeDocument/2006/relationships/image" Target="../media/image202.png"/><Relationship Id="rId232" Type="http://schemas.openxmlformats.org/officeDocument/2006/relationships/customXml" Target="../ink/ink269.xml"/><Relationship Id="rId253" Type="http://schemas.openxmlformats.org/officeDocument/2006/relationships/image" Target="../media/image220.png"/><Relationship Id="rId274" Type="http://schemas.openxmlformats.org/officeDocument/2006/relationships/customXml" Target="../ink/ink290.xml"/><Relationship Id="rId295" Type="http://schemas.openxmlformats.org/officeDocument/2006/relationships/image" Target="../media/image241.png"/><Relationship Id="rId309" Type="http://schemas.openxmlformats.org/officeDocument/2006/relationships/image" Target="../media/image248.png"/><Relationship Id="rId27" Type="http://schemas.openxmlformats.org/officeDocument/2006/relationships/image" Target="../media/image1100.png"/><Relationship Id="rId48" Type="http://schemas.openxmlformats.org/officeDocument/2006/relationships/customXml" Target="../ink/ink240.xml"/><Relationship Id="rId320" Type="http://schemas.openxmlformats.org/officeDocument/2006/relationships/customXml" Target="../ink/ink313.xml"/><Relationship Id="rId176" Type="http://schemas.openxmlformats.org/officeDocument/2006/relationships/customXml" Target="../ink/ink241.xml"/><Relationship Id="rId197" Type="http://schemas.openxmlformats.org/officeDocument/2006/relationships/image" Target="../media/image195.png"/><Relationship Id="rId341" Type="http://schemas.openxmlformats.org/officeDocument/2006/relationships/image" Target="../media/image264.png"/><Relationship Id="rId362" Type="http://schemas.openxmlformats.org/officeDocument/2006/relationships/customXml" Target="../ink/ink334.xml"/><Relationship Id="rId201" Type="http://schemas.openxmlformats.org/officeDocument/2006/relationships/image" Target="../media/image197.png"/><Relationship Id="rId222" Type="http://schemas.openxmlformats.org/officeDocument/2006/relationships/customXml" Target="../ink/ink264.xml"/><Relationship Id="rId243" Type="http://schemas.openxmlformats.org/officeDocument/2006/relationships/image" Target="../media/image215.png"/><Relationship Id="rId264" Type="http://schemas.openxmlformats.org/officeDocument/2006/relationships/customXml" Target="../ink/ink285.xml"/><Relationship Id="rId285" Type="http://schemas.openxmlformats.org/officeDocument/2006/relationships/image" Target="../media/image236.png"/><Relationship Id="rId17" Type="http://schemas.openxmlformats.org/officeDocument/2006/relationships/image" Target="../media/image1050.png"/><Relationship Id="rId310" Type="http://schemas.openxmlformats.org/officeDocument/2006/relationships/customXml" Target="../ink/ink308.xml"/><Relationship Id="rId187" Type="http://schemas.openxmlformats.org/officeDocument/2006/relationships/image" Target="../media/image190.png"/><Relationship Id="rId331" Type="http://schemas.openxmlformats.org/officeDocument/2006/relationships/image" Target="../media/image259.png"/><Relationship Id="rId352" Type="http://schemas.openxmlformats.org/officeDocument/2006/relationships/customXml" Target="../ink/ink329.xml"/><Relationship Id="rId373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59.xml"/><Relationship Id="rId233" Type="http://schemas.openxmlformats.org/officeDocument/2006/relationships/image" Target="../media/image210.png"/><Relationship Id="rId254" Type="http://schemas.openxmlformats.org/officeDocument/2006/relationships/customXml" Target="../ink/ink280.xml"/><Relationship Id="rId28" Type="http://schemas.openxmlformats.org/officeDocument/2006/relationships/customXml" Target="../ink/ink232.xml"/><Relationship Id="rId275" Type="http://schemas.openxmlformats.org/officeDocument/2006/relationships/image" Target="../media/image231.png"/><Relationship Id="rId296" Type="http://schemas.openxmlformats.org/officeDocument/2006/relationships/customXml" Target="../ink/ink301.xml"/><Relationship Id="rId300" Type="http://schemas.openxmlformats.org/officeDocument/2006/relationships/customXml" Target="../ink/ink303.xml"/><Relationship Id="rId177" Type="http://schemas.openxmlformats.org/officeDocument/2006/relationships/image" Target="../media/image185.png"/><Relationship Id="rId198" Type="http://schemas.openxmlformats.org/officeDocument/2006/relationships/customXml" Target="../ink/ink252.xml"/><Relationship Id="rId321" Type="http://schemas.openxmlformats.org/officeDocument/2006/relationships/image" Target="../media/image254.png"/><Relationship Id="rId342" Type="http://schemas.openxmlformats.org/officeDocument/2006/relationships/customXml" Target="../ink/ink324.xml"/><Relationship Id="rId363" Type="http://schemas.openxmlformats.org/officeDocument/2006/relationships/image" Target="../media/image275.png"/><Relationship Id="rId202" Type="http://schemas.openxmlformats.org/officeDocument/2006/relationships/customXml" Target="../ink/ink254.xml"/><Relationship Id="rId223" Type="http://schemas.openxmlformats.org/officeDocument/2006/relationships/image" Target="../media/image208.png"/><Relationship Id="rId244" Type="http://schemas.openxmlformats.org/officeDocument/2006/relationships/customXml" Target="../ink/ink275.xml"/><Relationship Id="rId18" Type="http://schemas.openxmlformats.org/officeDocument/2006/relationships/customXml" Target="../ink/ink227.xml"/><Relationship Id="rId265" Type="http://schemas.openxmlformats.org/officeDocument/2006/relationships/image" Target="../media/image226.png"/><Relationship Id="rId286" Type="http://schemas.openxmlformats.org/officeDocument/2006/relationships/customXml" Target="../ink/ink296.xml"/><Relationship Id="rId188" Type="http://schemas.openxmlformats.org/officeDocument/2006/relationships/customXml" Target="../ink/ink247.xml"/><Relationship Id="rId311" Type="http://schemas.openxmlformats.org/officeDocument/2006/relationships/image" Target="../media/image249.png"/><Relationship Id="rId332" Type="http://schemas.openxmlformats.org/officeDocument/2006/relationships/customXml" Target="../ink/ink319.xml"/><Relationship Id="rId353" Type="http://schemas.openxmlformats.org/officeDocument/2006/relationships/image" Target="../media/image270.png"/><Relationship Id="rId213" Type="http://schemas.openxmlformats.org/officeDocument/2006/relationships/image" Target="../media/image203.png"/><Relationship Id="rId234" Type="http://schemas.openxmlformats.org/officeDocument/2006/relationships/customXml" Target="../ink/ink270.xml"/><Relationship Id="rId2" Type="http://schemas.openxmlformats.org/officeDocument/2006/relationships/image" Target="../media/image136.png"/><Relationship Id="rId29" Type="http://schemas.openxmlformats.org/officeDocument/2006/relationships/image" Target="../media/image1110.png"/><Relationship Id="rId255" Type="http://schemas.openxmlformats.org/officeDocument/2006/relationships/image" Target="../media/image221.png"/><Relationship Id="rId276" Type="http://schemas.openxmlformats.org/officeDocument/2006/relationships/customXml" Target="../ink/ink291.xml"/><Relationship Id="rId297" Type="http://schemas.openxmlformats.org/officeDocument/2006/relationships/image" Target="../media/image242.png"/><Relationship Id="rId178" Type="http://schemas.openxmlformats.org/officeDocument/2006/relationships/customXml" Target="../ink/ink242.xml"/><Relationship Id="rId301" Type="http://schemas.openxmlformats.org/officeDocument/2006/relationships/image" Target="../media/image244.png"/><Relationship Id="rId322" Type="http://schemas.openxmlformats.org/officeDocument/2006/relationships/customXml" Target="../ink/ink314.xml"/><Relationship Id="rId343" Type="http://schemas.openxmlformats.org/officeDocument/2006/relationships/image" Target="../media/image265.png"/><Relationship Id="rId364" Type="http://schemas.openxmlformats.org/officeDocument/2006/relationships/customXml" Target="../ink/ink335.xml"/><Relationship Id="rId199" Type="http://schemas.openxmlformats.org/officeDocument/2006/relationships/image" Target="../media/image196.png"/><Relationship Id="rId203" Type="http://schemas.openxmlformats.org/officeDocument/2006/relationships/image" Target="../media/image198.png"/><Relationship Id="rId19" Type="http://schemas.openxmlformats.org/officeDocument/2006/relationships/image" Target="../media/image1060.png"/><Relationship Id="rId224" Type="http://schemas.openxmlformats.org/officeDocument/2006/relationships/customXml" Target="../ink/ink265.xml"/><Relationship Id="rId245" Type="http://schemas.openxmlformats.org/officeDocument/2006/relationships/image" Target="../media/image216.png"/><Relationship Id="rId266" Type="http://schemas.openxmlformats.org/officeDocument/2006/relationships/customXml" Target="../ink/ink286.xml"/><Relationship Id="rId287" Type="http://schemas.openxmlformats.org/officeDocument/2006/relationships/image" Target="../media/image237.png"/><Relationship Id="rId30" Type="http://schemas.openxmlformats.org/officeDocument/2006/relationships/customXml" Target="../ink/ink233.xml"/><Relationship Id="rId312" Type="http://schemas.openxmlformats.org/officeDocument/2006/relationships/customXml" Target="../ink/ink309.xml"/><Relationship Id="rId333" Type="http://schemas.openxmlformats.org/officeDocument/2006/relationships/image" Target="../media/image260.png"/><Relationship Id="rId354" Type="http://schemas.openxmlformats.org/officeDocument/2006/relationships/customXml" Target="../ink/ink330.xml"/><Relationship Id="rId189" Type="http://schemas.openxmlformats.org/officeDocument/2006/relationships/image" Target="../media/image191.png"/><Relationship Id="rId3" Type="http://schemas.openxmlformats.org/officeDocument/2006/relationships/image" Target="../media/image172.png"/><Relationship Id="rId214" Type="http://schemas.openxmlformats.org/officeDocument/2006/relationships/customXml" Target="../ink/ink260.xml"/><Relationship Id="rId235" Type="http://schemas.openxmlformats.org/officeDocument/2006/relationships/image" Target="../media/image211.png"/><Relationship Id="rId256" Type="http://schemas.openxmlformats.org/officeDocument/2006/relationships/customXml" Target="../ink/ink281.xml"/><Relationship Id="rId277" Type="http://schemas.openxmlformats.org/officeDocument/2006/relationships/image" Target="../media/image232.png"/><Relationship Id="rId298" Type="http://schemas.openxmlformats.org/officeDocument/2006/relationships/customXml" Target="../ink/ink302.xml"/><Relationship Id="rId302" Type="http://schemas.openxmlformats.org/officeDocument/2006/relationships/customXml" Target="../ink/ink304.xml"/><Relationship Id="rId323" Type="http://schemas.openxmlformats.org/officeDocument/2006/relationships/image" Target="../media/image255.png"/><Relationship Id="rId344" Type="http://schemas.openxmlformats.org/officeDocument/2006/relationships/customXml" Target="../ink/ink325.xml"/><Relationship Id="rId20" Type="http://schemas.openxmlformats.org/officeDocument/2006/relationships/customXml" Target="../ink/ink228.xml"/><Relationship Id="rId41" Type="http://schemas.openxmlformats.org/officeDocument/2006/relationships/image" Target="../media/image1170.png"/><Relationship Id="rId179" Type="http://schemas.openxmlformats.org/officeDocument/2006/relationships/image" Target="../media/image186.png"/><Relationship Id="rId365" Type="http://schemas.openxmlformats.org/officeDocument/2006/relationships/image" Target="../media/image276.png"/><Relationship Id="rId190" Type="http://schemas.openxmlformats.org/officeDocument/2006/relationships/customXml" Target="../ink/ink248.xml"/><Relationship Id="rId204" Type="http://schemas.openxmlformats.org/officeDocument/2006/relationships/customXml" Target="../ink/ink255.xml"/><Relationship Id="rId225" Type="http://schemas.openxmlformats.org/officeDocument/2006/relationships/image" Target="../media/image209.png"/><Relationship Id="rId246" Type="http://schemas.openxmlformats.org/officeDocument/2006/relationships/customXml" Target="../ink/ink276.xml"/><Relationship Id="rId267" Type="http://schemas.openxmlformats.org/officeDocument/2006/relationships/image" Target="../media/image227.png"/><Relationship Id="rId288" Type="http://schemas.openxmlformats.org/officeDocument/2006/relationships/customXml" Target="../ink/ink29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4.xml"/><Relationship Id="rId18" Type="http://schemas.openxmlformats.org/officeDocument/2006/relationships/image" Target="../media/image2190.png"/><Relationship Id="rId26" Type="http://schemas.openxmlformats.org/officeDocument/2006/relationships/image" Target="../media/image2230.png"/><Relationship Id="rId39" Type="http://schemas.openxmlformats.org/officeDocument/2006/relationships/customXml" Target="../ink/ink357.xml"/><Relationship Id="rId21" Type="http://schemas.openxmlformats.org/officeDocument/2006/relationships/customXml" Target="../ink/ink348.xml"/><Relationship Id="rId34" Type="http://schemas.openxmlformats.org/officeDocument/2006/relationships/image" Target="../media/image2270.png"/><Relationship Id="rId42" Type="http://schemas.openxmlformats.org/officeDocument/2006/relationships/image" Target="../media/image2311.png"/><Relationship Id="rId47" Type="http://schemas.openxmlformats.org/officeDocument/2006/relationships/customXml" Target="../ink/ink361.xml"/><Relationship Id="rId50" Type="http://schemas.openxmlformats.org/officeDocument/2006/relationships/image" Target="../media/image2350.png"/><Relationship Id="rId7" Type="http://schemas.openxmlformats.org/officeDocument/2006/relationships/customXml" Target="../ink/ink341.xml"/><Relationship Id="rId2" Type="http://schemas.openxmlformats.org/officeDocument/2006/relationships/image" Target="../media/image173.png"/><Relationship Id="rId16" Type="http://schemas.openxmlformats.org/officeDocument/2006/relationships/image" Target="../media/image2180.png"/><Relationship Id="rId29" Type="http://schemas.openxmlformats.org/officeDocument/2006/relationships/customXml" Target="../ink/ink352.xml"/><Relationship Id="rId11" Type="http://schemas.openxmlformats.org/officeDocument/2006/relationships/customXml" Target="../ink/ink343.xml"/><Relationship Id="rId24" Type="http://schemas.openxmlformats.org/officeDocument/2006/relationships/image" Target="../media/image2220.png"/><Relationship Id="rId32" Type="http://schemas.openxmlformats.org/officeDocument/2006/relationships/image" Target="../media/image2260.png"/><Relationship Id="rId37" Type="http://schemas.openxmlformats.org/officeDocument/2006/relationships/customXml" Target="../ink/ink356.xml"/><Relationship Id="rId40" Type="http://schemas.openxmlformats.org/officeDocument/2006/relationships/image" Target="../media/image2300.png"/><Relationship Id="rId45" Type="http://schemas.openxmlformats.org/officeDocument/2006/relationships/customXml" Target="../ink/ink360.xml"/><Relationship Id="rId5" Type="http://schemas.openxmlformats.org/officeDocument/2006/relationships/customXml" Target="../ink/ink340.xml"/><Relationship Id="rId15" Type="http://schemas.openxmlformats.org/officeDocument/2006/relationships/customXml" Target="../ink/ink345.xml"/><Relationship Id="rId23" Type="http://schemas.openxmlformats.org/officeDocument/2006/relationships/customXml" Target="../ink/ink349.xml"/><Relationship Id="rId28" Type="http://schemas.openxmlformats.org/officeDocument/2006/relationships/image" Target="../media/image2240.png"/><Relationship Id="rId36" Type="http://schemas.openxmlformats.org/officeDocument/2006/relationships/image" Target="../media/image2280.png"/><Relationship Id="rId49" Type="http://schemas.openxmlformats.org/officeDocument/2006/relationships/customXml" Target="../ink/ink362.xml"/><Relationship Id="rId10" Type="http://schemas.openxmlformats.org/officeDocument/2006/relationships/image" Target="../media/image2150.png"/><Relationship Id="rId19" Type="http://schemas.openxmlformats.org/officeDocument/2006/relationships/customXml" Target="../ink/ink347.xml"/><Relationship Id="rId31" Type="http://schemas.openxmlformats.org/officeDocument/2006/relationships/customXml" Target="../ink/ink353.xml"/><Relationship Id="rId44" Type="http://schemas.openxmlformats.org/officeDocument/2006/relationships/image" Target="../media/image2320.png"/><Relationship Id="rId4" Type="http://schemas.openxmlformats.org/officeDocument/2006/relationships/image" Target="../media/image175.png"/><Relationship Id="rId9" Type="http://schemas.openxmlformats.org/officeDocument/2006/relationships/customXml" Target="../ink/ink342.xml"/><Relationship Id="rId14" Type="http://schemas.openxmlformats.org/officeDocument/2006/relationships/image" Target="../media/image2170.png"/><Relationship Id="rId22" Type="http://schemas.openxmlformats.org/officeDocument/2006/relationships/image" Target="../media/image2211.png"/><Relationship Id="rId27" Type="http://schemas.openxmlformats.org/officeDocument/2006/relationships/customXml" Target="../ink/ink351.xml"/><Relationship Id="rId30" Type="http://schemas.openxmlformats.org/officeDocument/2006/relationships/image" Target="../media/image2250.png"/><Relationship Id="rId35" Type="http://schemas.openxmlformats.org/officeDocument/2006/relationships/customXml" Target="../ink/ink355.xml"/><Relationship Id="rId43" Type="http://schemas.openxmlformats.org/officeDocument/2006/relationships/customXml" Target="../ink/ink359.xml"/><Relationship Id="rId48" Type="http://schemas.openxmlformats.org/officeDocument/2006/relationships/image" Target="../media/image2340.png"/><Relationship Id="rId8" Type="http://schemas.openxmlformats.org/officeDocument/2006/relationships/image" Target="../media/image2140.png"/><Relationship Id="rId3" Type="http://schemas.openxmlformats.org/officeDocument/2006/relationships/image" Target="../media/image174.jpg"/><Relationship Id="rId12" Type="http://schemas.openxmlformats.org/officeDocument/2006/relationships/image" Target="../media/image2160.png"/><Relationship Id="rId17" Type="http://schemas.openxmlformats.org/officeDocument/2006/relationships/customXml" Target="../ink/ink346.xml"/><Relationship Id="rId25" Type="http://schemas.openxmlformats.org/officeDocument/2006/relationships/customXml" Target="../ink/ink350.xml"/><Relationship Id="rId33" Type="http://schemas.openxmlformats.org/officeDocument/2006/relationships/customXml" Target="../ink/ink354.xml"/><Relationship Id="rId38" Type="http://schemas.openxmlformats.org/officeDocument/2006/relationships/image" Target="../media/image2290.png"/><Relationship Id="rId46" Type="http://schemas.openxmlformats.org/officeDocument/2006/relationships/image" Target="../media/image2330.png"/><Relationship Id="rId20" Type="http://schemas.openxmlformats.org/officeDocument/2006/relationships/image" Target="../media/image2200.png"/><Relationship Id="rId41" Type="http://schemas.openxmlformats.org/officeDocument/2006/relationships/customXml" Target="../ink/ink3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3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303.png"/><Relationship Id="rId21" Type="http://schemas.openxmlformats.org/officeDocument/2006/relationships/image" Target="../media/image294.png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307.png"/><Relationship Id="rId50" Type="http://schemas.openxmlformats.org/officeDocument/2006/relationships/customXml" Target="../ink/ink386.xml"/><Relationship Id="rId7" Type="http://schemas.openxmlformats.org/officeDocument/2006/relationships/image" Target="../media/image287.png"/><Relationship Id="rId2" Type="http://schemas.openxmlformats.org/officeDocument/2006/relationships/image" Target="../media/image176.png"/><Relationship Id="rId16" Type="http://schemas.openxmlformats.org/officeDocument/2006/relationships/customXml" Target="../ink/ink369.xml"/><Relationship Id="rId29" Type="http://schemas.openxmlformats.org/officeDocument/2006/relationships/image" Target="../media/image298.png"/><Relationship Id="rId11" Type="http://schemas.openxmlformats.org/officeDocument/2006/relationships/image" Target="../media/image289.png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302.png"/><Relationship Id="rId40" Type="http://schemas.openxmlformats.org/officeDocument/2006/relationships/customXml" Target="../ink/ink381.xml"/><Relationship Id="rId45" Type="http://schemas.openxmlformats.org/officeDocument/2006/relationships/image" Target="../media/image306.png"/><Relationship Id="rId5" Type="http://schemas.openxmlformats.org/officeDocument/2006/relationships/image" Target="../media/image286.png"/><Relationship Id="rId15" Type="http://schemas.openxmlformats.org/officeDocument/2006/relationships/image" Target="../media/image291.png"/><Relationship Id="rId23" Type="http://schemas.openxmlformats.org/officeDocument/2006/relationships/image" Target="../media/image295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308.png"/><Relationship Id="rId10" Type="http://schemas.openxmlformats.org/officeDocument/2006/relationships/customXml" Target="../ink/ink366.xml"/><Relationship Id="rId19" Type="http://schemas.openxmlformats.org/officeDocument/2006/relationships/image" Target="../media/image293.png"/><Relationship Id="rId31" Type="http://schemas.openxmlformats.org/officeDocument/2006/relationships/image" Target="../media/image299.png"/><Relationship Id="rId44" Type="http://schemas.openxmlformats.org/officeDocument/2006/relationships/customXml" Target="../ink/ink383.xml"/><Relationship Id="rId4" Type="http://schemas.openxmlformats.org/officeDocument/2006/relationships/customXml" Target="../ink/ink363.xml"/><Relationship Id="rId9" Type="http://schemas.openxmlformats.org/officeDocument/2006/relationships/image" Target="../media/image288.png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297.png"/><Relationship Id="rId30" Type="http://schemas.openxmlformats.org/officeDocument/2006/relationships/customXml" Target="../ink/ink376.xml"/><Relationship Id="rId35" Type="http://schemas.openxmlformats.org/officeDocument/2006/relationships/image" Target="../media/image301.png"/><Relationship Id="rId43" Type="http://schemas.openxmlformats.org/officeDocument/2006/relationships/image" Target="../media/image305.png"/><Relationship Id="rId48" Type="http://schemas.openxmlformats.org/officeDocument/2006/relationships/customXml" Target="../ink/ink385.xml"/><Relationship Id="rId8" Type="http://schemas.openxmlformats.org/officeDocument/2006/relationships/customXml" Target="../ink/ink365.xml"/><Relationship Id="rId51" Type="http://schemas.openxmlformats.org/officeDocument/2006/relationships/image" Target="../media/image309.png"/><Relationship Id="rId3" Type="http://schemas.openxmlformats.org/officeDocument/2006/relationships/image" Target="../media/image177.jpg"/><Relationship Id="rId12" Type="http://schemas.openxmlformats.org/officeDocument/2006/relationships/customXml" Target="../ink/ink367.xml"/><Relationship Id="rId17" Type="http://schemas.openxmlformats.org/officeDocument/2006/relationships/image" Target="../media/image292.png"/><Relationship Id="rId25" Type="http://schemas.openxmlformats.org/officeDocument/2006/relationships/image" Target="../media/image296.png"/><Relationship Id="rId33" Type="http://schemas.openxmlformats.org/officeDocument/2006/relationships/image" Target="../media/image300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20" Type="http://schemas.openxmlformats.org/officeDocument/2006/relationships/customXml" Target="../ink/ink371.xml"/><Relationship Id="rId41" Type="http://schemas.openxmlformats.org/officeDocument/2006/relationships/image" Target="../media/image30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320.png"/><Relationship Id="rId42" Type="http://schemas.openxmlformats.org/officeDocument/2006/relationships/customXml" Target="../ink/ink406.xml"/><Relationship Id="rId63" Type="http://schemas.openxmlformats.org/officeDocument/2006/relationships/image" Target="../media/image341.png"/><Relationship Id="rId84" Type="http://schemas.openxmlformats.org/officeDocument/2006/relationships/customXml" Target="../ink/ink427.xml"/><Relationship Id="rId138" Type="http://schemas.openxmlformats.org/officeDocument/2006/relationships/customXml" Target="../ink/ink454.xml"/><Relationship Id="rId159" Type="http://schemas.openxmlformats.org/officeDocument/2006/relationships/image" Target="../media/image389.png"/><Relationship Id="rId107" Type="http://schemas.openxmlformats.org/officeDocument/2006/relationships/image" Target="../media/image363.png"/><Relationship Id="rId11" Type="http://schemas.openxmlformats.org/officeDocument/2006/relationships/image" Target="../media/image315.png"/><Relationship Id="rId32" Type="http://schemas.openxmlformats.org/officeDocument/2006/relationships/customXml" Target="../ink/ink401.xml"/><Relationship Id="rId53" Type="http://schemas.openxmlformats.org/officeDocument/2006/relationships/image" Target="../media/image336.png"/><Relationship Id="rId74" Type="http://schemas.openxmlformats.org/officeDocument/2006/relationships/customXml" Target="../ink/ink422.xml"/><Relationship Id="rId128" Type="http://schemas.openxmlformats.org/officeDocument/2006/relationships/customXml" Target="../ink/ink449.xml"/><Relationship Id="rId149" Type="http://schemas.openxmlformats.org/officeDocument/2006/relationships/image" Target="../media/image384.png"/><Relationship Id="rId5" Type="http://schemas.openxmlformats.org/officeDocument/2006/relationships/image" Target="../media/image312.png"/><Relationship Id="rId95" Type="http://schemas.openxmlformats.org/officeDocument/2006/relationships/image" Target="../media/image357.png"/><Relationship Id="rId160" Type="http://schemas.openxmlformats.org/officeDocument/2006/relationships/customXml" Target="../ink/ink465.xml"/><Relationship Id="rId22" Type="http://schemas.openxmlformats.org/officeDocument/2006/relationships/customXml" Target="../ink/ink396.xml"/><Relationship Id="rId43" Type="http://schemas.openxmlformats.org/officeDocument/2006/relationships/image" Target="../media/image331.png"/><Relationship Id="rId64" Type="http://schemas.openxmlformats.org/officeDocument/2006/relationships/customXml" Target="../ink/ink417.xml"/><Relationship Id="rId118" Type="http://schemas.openxmlformats.org/officeDocument/2006/relationships/customXml" Target="../ink/ink444.xml"/><Relationship Id="rId139" Type="http://schemas.openxmlformats.org/officeDocument/2006/relationships/image" Target="../media/image379.png"/><Relationship Id="rId85" Type="http://schemas.openxmlformats.org/officeDocument/2006/relationships/image" Target="../media/image352.png"/><Relationship Id="rId150" Type="http://schemas.openxmlformats.org/officeDocument/2006/relationships/customXml" Target="../ink/ink460.xml"/><Relationship Id="rId12" Type="http://schemas.openxmlformats.org/officeDocument/2006/relationships/customXml" Target="../ink/ink391.xml"/><Relationship Id="rId17" Type="http://schemas.openxmlformats.org/officeDocument/2006/relationships/image" Target="../media/image318.png"/><Relationship Id="rId33" Type="http://schemas.openxmlformats.org/officeDocument/2006/relationships/image" Target="../media/image326.png"/><Relationship Id="rId38" Type="http://schemas.openxmlformats.org/officeDocument/2006/relationships/customXml" Target="../ink/ink404.xml"/><Relationship Id="rId59" Type="http://schemas.openxmlformats.org/officeDocument/2006/relationships/image" Target="../media/image339.png"/><Relationship Id="rId103" Type="http://schemas.openxmlformats.org/officeDocument/2006/relationships/image" Target="../media/image361.png"/><Relationship Id="rId108" Type="http://schemas.openxmlformats.org/officeDocument/2006/relationships/customXml" Target="../ink/ink439.xml"/><Relationship Id="rId124" Type="http://schemas.openxmlformats.org/officeDocument/2006/relationships/customXml" Target="../ink/ink447.xml"/><Relationship Id="rId129" Type="http://schemas.openxmlformats.org/officeDocument/2006/relationships/image" Target="../media/image374.png"/><Relationship Id="rId54" Type="http://schemas.openxmlformats.org/officeDocument/2006/relationships/customXml" Target="../ink/ink412.xml"/><Relationship Id="rId70" Type="http://schemas.openxmlformats.org/officeDocument/2006/relationships/customXml" Target="../ink/ink420.xml"/><Relationship Id="rId75" Type="http://schemas.openxmlformats.org/officeDocument/2006/relationships/image" Target="../media/image347.png"/><Relationship Id="rId91" Type="http://schemas.openxmlformats.org/officeDocument/2006/relationships/image" Target="../media/image355.png"/><Relationship Id="rId96" Type="http://schemas.openxmlformats.org/officeDocument/2006/relationships/customXml" Target="../ink/ink433.xml"/><Relationship Id="rId140" Type="http://schemas.openxmlformats.org/officeDocument/2006/relationships/customXml" Target="../ink/ink455.xml"/><Relationship Id="rId145" Type="http://schemas.openxmlformats.org/officeDocument/2006/relationships/image" Target="../media/image382.png"/><Relationship Id="rId161" Type="http://schemas.openxmlformats.org/officeDocument/2006/relationships/image" Target="../media/image390.png"/><Relationship Id="rId166" Type="http://schemas.openxmlformats.org/officeDocument/2006/relationships/customXml" Target="../ink/ink46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8.xml"/><Relationship Id="rId23" Type="http://schemas.openxmlformats.org/officeDocument/2006/relationships/image" Target="../media/image321.png"/><Relationship Id="rId28" Type="http://schemas.openxmlformats.org/officeDocument/2006/relationships/customXml" Target="../ink/ink399.xml"/><Relationship Id="rId49" Type="http://schemas.openxmlformats.org/officeDocument/2006/relationships/image" Target="../media/image334.png"/><Relationship Id="rId114" Type="http://schemas.openxmlformats.org/officeDocument/2006/relationships/customXml" Target="../ink/ink442.xml"/><Relationship Id="rId119" Type="http://schemas.openxmlformats.org/officeDocument/2006/relationships/image" Target="../media/image369.png"/><Relationship Id="rId44" Type="http://schemas.openxmlformats.org/officeDocument/2006/relationships/customXml" Target="../ink/ink407.xml"/><Relationship Id="rId60" Type="http://schemas.openxmlformats.org/officeDocument/2006/relationships/customXml" Target="../ink/ink415.xml"/><Relationship Id="rId65" Type="http://schemas.openxmlformats.org/officeDocument/2006/relationships/image" Target="../media/image342.png"/><Relationship Id="rId81" Type="http://schemas.openxmlformats.org/officeDocument/2006/relationships/image" Target="../media/image350.png"/><Relationship Id="rId86" Type="http://schemas.openxmlformats.org/officeDocument/2006/relationships/customXml" Target="../ink/ink428.xml"/><Relationship Id="rId130" Type="http://schemas.openxmlformats.org/officeDocument/2006/relationships/customXml" Target="../ink/ink450.xml"/><Relationship Id="rId135" Type="http://schemas.openxmlformats.org/officeDocument/2006/relationships/image" Target="../media/image377.png"/><Relationship Id="rId151" Type="http://schemas.openxmlformats.org/officeDocument/2006/relationships/image" Target="../media/image385.png"/><Relationship Id="rId156" Type="http://schemas.openxmlformats.org/officeDocument/2006/relationships/customXml" Target="../ink/ink463.xml"/><Relationship Id="rId13" Type="http://schemas.openxmlformats.org/officeDocument/2006/relationships/image" Target="../media/image316.png"/><Relationship Id="rId18" Type="http://schemas.openxmlformats.org/officeDocument/2006/relationships/customXml" Target="../ink/ink394.xml"/><Relationship Id="rId39" Type="http://schemas.openxmlformats.org/officeDocument/2006/relationships/image" Target="../media/image329.png"/><Relationship Id="rId109" Type="http://schemas.openxmlformats.org/officeDocument/2006/relationships/image" Target="../media/image364.png"/><Relationship Id="rId34" Type="http://schemas.openxmlformats.org/officeDocument/2006/relationships/customXml" Target="../ink/ink402.xml"/><Relationship Id="rId50" Type="http://schemas.openxmlformats.org/officeDocument/2006/relationships/customXml" Target="../ink/ink410.xml"/><Relationship Id="rId55" Type="http://schemas.openxmlformats.org/officeDocument/2006/relationships/image" Target="../media/image337.png"/><Relationship Id="rId76" Type="http://schemas.openxmlformats.org/officeDocument/2006/relationships/customXml" Target="../ink/ink423.xml"/><Relationship Id="rId97" Type="http://schemas.openxmlformats.org/officeDocument/2006/relationships/image" Target="../media/image358.png"/><Relationship Id="rId104" Type="http://schemas.openxmlformats.org/officeDocument/2006/relationships/customXml" Target="../ink/ink437.xml"/><Relationship Id="rId120" Type="http://schemas.openxmlformats.org/officeDocument/2006/relationships/customXml" Target="../ink/ink445.xml"/><Relationship Id="rId125" Type="http://schemas.openxmlformats.org/officeDocument/2006/relationships/image" Target="../media/image372.png"/><Relationship Id="rId141" Type="http://schemas.openxmlformats.org/officeDocument/2006/relationships/image" Target="../media/image380.png"/><Relationship Id="rId146" Type="http://schemas.openxmlformats.org/officeDocument/2006/relationships/customXml" Target="../ink/ink458.xml"/><Relationship Id="rId167" Type="http://schemas.openxmlformats.org/officeDocument/2006/relationships/image" Target="../media/image393.png"/><Relationship Id="rId7" Type="http://schemas.openxmlformats.org/officeDocument/2006/relationships/image" Target="../media/image313.png"/><Relationship Id="rId71" Type="http://schemas.openxmlformats.org/officeDocument/2006/relationships/image" Target="../media/image345.png"/><Relationship Id="rId92" Type="http://schemas.openxmlformats.org/officeDocument/2006/relationships/customXml" Target="../ink/ink431.xml"/><Relationship Id="rId162" Type="http://schemas.openxmlformats.org/officeDocument/2006/relationships/customXml" Target="../ink/ink466.xml"/><Relationship Id="rId2" Type="http://schemas.openxmlformats.org/officeDocument/2006/relationships/image" Target="../media/image178.jpg"/><Relationship Id="rId29" Type="http://schemas.openxmlformats.org/officeDocument/2006/relationships/image" Target="../media/image324.png"/><Relationship Id="rId24" Type="http://schemas.openxmlformats.org/officeDocument/2006/relationships/customXml" Target="../ink/ink397.xml"/><Relationship Id="rId40" Type="http://schemas.openxmlformats.org/officeDocument/2006/relationships/customXml" Target="../ink/ink405.xml"/><Relationship Id="rId45" Type="http://schemas.openxmlformats.org/officeDocument/2006/relationships/image" Target="../media/image332.png"/><Relationship Id="rId66" Type="http://schemas.openxmlformats.org/officeDocument/2006/relationships/customXml" Target="../ink/ink418.xml"/><Relationship Id="rId87" Type="http://schemas.openxmlformats.org/officeDocument/2006/relationships/image" Target="../media/image353.png"/><Relationship Id="rId110" Type="http://schemas.openxmlformats.org/officeDocument/2006/relationships/customXml" Target="../ink/ink440.xml"/><Relationship Id="rId115" Type="http://schemas.openxmlformats.org/officeDocument/2006/relationships/image" Target="../media/image367.png"/><Relationship Id="rId131" Type="http://schemas.openxmlformats.org/officeDocument/2006/relationships/image" Target="../media/image375.png"/><Relationship Id="rId136" Type="http://schemas.openxmlformats.org/officeDocument/2006/relationships/customXml" Target="../ink/ink453.xml"/><Relationship Id="rId157" Type="http://schemas.openxmlformats.org/officeDocument/2006/relationships/image" Target="../media/image388.png"/><Relationship Id="rId61" Type="http://schemas.openxmlformats.org/officeDocument/2006/relationships/image" Target="../media/image340.png"/><Relationship Id="rId82" Type="http://schemas.openxmlformats.org/officeDocument/2006/relationships/customXml" Target="../ink/ink426.xml"/><Relationship Id="rId152" Type="http://schemas.openxmlformats.org/officeDocument/2006/relationships/customXml" Target="../ink/ink461.xml"/><Relationship Id="rId19" Type="http://schemas.openxmlformats.org/officeDocument/2006/relationships/image" Target="../media/image319.png"/><Relationship Id="rId14" Type="http://schemas.openxmlformats.org/officeDocument/2006/relationships/customXml" Target="../ink/ink392.xml"/><Relationship Id="rId30" Type="http://schemas.openxmlformats.org/officeDocument/2006/relationships/customXml" Target="../ink/ink400.xml"/><Relationship Id="rId35" Type="http://schemas.openxmlformats.org/officeDocument/2006/relationships/image" Target="../media/image327.png"/><Relationship Id="rId56" Type="http://schemas.openxmlformats.org/officeDocument/2006/relationships/customXml" Target="../ink/ink413.xml"/><Relationship Id="rId77" Type="http://schemas.openxmlformats.org/officeDocument/2006/relationships/image" Target="../media/image348.png"/><Relationship Id="rId100" Type="http://schemas.openxmlformats.org/officeDocument/2006/relationships/customXml" Target="../ink/ink435.xml"/><Relationship Id="rId105" Type="http://schemas.openxmlformats.org/officeDocument/2006/relationships/image" Target="../media/image362.png"/><Relationship Id="rId126" Type="http://schemas.openxmlformats.org/officeDocument/2006/relationships/customXml" Target="../ink/ink448.xml"/><Relationship Id="rId147" Type="http://schemas.openxmlformats.org/officeDocument/2006/relationships/image" Target="../media/image383.png"/><Relationship Id="rId8" Type="http://schemas.openxmlformats.org/officeDocument/2006/relationships/customXml" Target="../ink/ink389.xml"/><Relationship Id="rId51" Type="http://schemas.openxmlformats.org/officeDocument/2006/relationships/image" Target="../media/image335.png"/><Relationship Id="rId72" Type="http://schemas.openxmlformats.org/officeDocument/2006/relationships/customXml" Target="../ink/ink421.xml"/><Relationship Id="rId93" Type="http://schemas.openxmlformats.org/officeDocument/2006/relationships/image" Target="../media/image356.png"/><Relationship Id="rId98" Type="http://schemas.openxmlformats.org/officeDocument/2006/relationships/customXml" Target="../ink/ink434.xml"/><Relationship Id="rId121" Type="http://schemas.openxmlformats.org/officeDocument/2006/relationships/image" Target="../media/image370.png"/><Relationship Id="rId142" Type="http://schemas.openxmlformats.org/officeDocument/2006/relationships/customXml" Target="../ink/ink456.xml"/><Relationship Id="rId163" Type="http://schemas.openxmlformats.org/officeDocument/2006/relationships/image" Target="../media/image391.png"/><Relationship Id="rId3" Type="http://schemas.openxmlformats.org/officeDocument/2006/relationships/image" Target="../media/image179.png"/><Relationship Id="rId25" Type="http://schemas.openxmlformats.org/officeDocument/2006/relationships/image" Target="../media/image322.png"/><Relationship Id="rId46" Type="http://schemas.openxmlformats.org/officeDocument/2006/relationships/customXml" Target="../ink/ink408.xml"/><Relationship Id="rId67" Type="http://schemas.openxmlformats.org/officeDocument/2006/relationships/image" Target="../media/image343.png"/><Relationship Id="rId116" Type="http://schemas.openxmlformats.org/officeDocument/2006/relationships/customXml" Target="../ink/ink443.xml"/><Relationship Id="rId137" Type="http://schemas.openxmlformats.org/officeDocument/2006/relationships/image" Target="../media/image378.png"/><Relationship Id="rId158" Type="http://schemas.openxmlformats.org/officeDocument/2006/relationships/customXml" Target="../ink/ink464.xml"/><Relationship Id="rId20" Type="http://schemas.openxmlformats.org/officeDocument/2006/relationships/customXml" Target="../ink/ink395.xml"/><Relationship Id="rId41" Type="http://schemas.openxmlformats.org/officeDocument/2006/relationships/image" Target="../media/image330.png"/><Relationship Id="rId62" Type="http://schemas.openxmlformats.org/officeDocument/2006/relationships/customXml" Target="../ink/ink416.xml"/><Relationship Id="rId83" Type="http://schemas.openxmlformats.org/officeDocument/2006/relationships/image" Target="../media/image351.png"/><Relationship Id="rId88" Type="http://schemas.openxmlformats.org/officeDocument/2006/relationships/customXml" Target="../ink/ink429.xml"/><Relationship Id="rId111" Type="http://schemas.openxmlformats.org/officeDocument/2006/relationships/image" Target="../media/image365.png"/><Relationship Id="rId132" Type="http://schemas.openxmlformats.org/officeDocument/2006/relationships/customXml" Target="../ink/ink451.xml"/><Relationship Id="rId153" Type="http://schemas.openxmlformats.org/officeDocument/2006/relationships/image" Target="../media/image386.png"/><Relationship Id="rId15" Type="http://schemas.openxmlformats.org/officeDocument/2006/relationships/image" Target="../media/image317.png"/><Relationship Id="rId36" Type="http://schemas.openxmlformats.org/officeDocument/2006/relationships/customXml" Target="../ink/ink403.xml"/><Relationship Id="rId57" Type="http://schemas.openxmlformats.org/officeDocument/2006/relationships/image" Target="../media/image338.png"/><Relationship Id="rId106" Type="http://schemas.openxmlformats.org/officeDocument/2006/relationships/customXml" Target="../ink/ink438.xml"/><Relationship Id="rId127" Type="http://schemas.openxmlformats.org/officeDocument/2006/relationships/image" Target="../media/image373.png"/><Relationship Id="rId10" Type="http://schemas.openxmlformats.org/officeDocument/2006/relationships/customXml" Target="../ink/ink390.xml"/><Relationship Id="rId31" Type="http://schemas.openxmlformats.org/officeDocument/2006/relationships/image" Target="../media/image325.png"/><Relationship Id="rId52" Type="http://schemas.openxmlformats.org/officeDocument/2006/relationships/customXml" Target="../ink/ink411.xml"/><Relationship Id="rId73" Type="http://schemas.openxmlformats.org/officeDocument/2006/relationships/image" Target="../media/image346.png"/><Relationship Id="rId78" Type="http://schemas.openxmlformats.org/officeDocument/2006/relationships/customXml" Target="../ink/ink424.xml"/><Relationship Id="rId94" Type="http://schemas.openxmlformats.org/officeDocument/2006/relationships/customXml" Target="../ink/ink432.xml"/><Relationship Id="rId99" Type="http://schemas.openxmlformats.org/officeDocument/2006/relationships/image" Target="../media/image359.png"/><Relationship Id="rId101" Type="http://schemas.openxmlformats.org/officeDocument/2006/relationships/image" Target="../media/image360.png"/><Relationship Id="rId122" Type="http://schemas.openxmlformats.org/officeDocument/2006/relationships/customXml" Target="../ink/ink446.xml"/><Relationship Id="rId143" Type="http://schemas.openxmlformats.org/officeDocument/2006/relationships/image" Target="../media/image381.png"/><Relationship Id="rId148" Type="http://schemas.openxmlformats.org/officeDocument/2006/relationships/customXml" Target="../ink/ink459.xml"/><Relationship Id="rId164" Type="http://schemas.openxmlformats.org/officeDocument/2006/relationships/customXml" Target="../ink/ink467.xml"/><Relationship Id="rId4" Type="http://schemas.openxmlformats.org/officeDocument/2006/relationships/customXml" Target="../ink/ink387.xml"/><Relationship Id="rId9" Type="http://schemas.openxmlformats.org/officeDocument/2006/relationships/image" Target="../media/image314.png"/><Relationship Id="rId26" Type="http://schemas.openxmlformats.org/officeDocument/2006/relationships/customXml" Target="../ink/ink398.xml"/><Relationship Id="rId47" Type="http://schemas.openxmlformats.org/officeDocument/2006/relationships/image" Target="../media/image333.png"/><Relationship Id="rId68" Type="http://schemas.openxmlformats.org/officeDocument/2006/relationships/customXml" Target="../ink/ink419.xml"/><Relationship Id="rId89" Type="http://schemas.openxmlformats.org/officeDocument/2006/relationships/image" Target="../media/image354.png"/><Relationship Id="rId112" Type="http://schemas.openxmlformats.org/officeDocument/2006/relationships/customXml" Target="../ink/ink441.xml"/><Relationship Id="rId133" Type="http://schemas.openxmlformats.org/officeDocument/2006/relationships/image" Target="../media/image376.png"/><Relationship Id="rId154" Type="http://schemas.openxmlformats.org/officeDocument/2006/relationships/customXml" Target="../ink/ink462.xml"/><Relationship Id="rId16" Type="http://schemas.openxmlformats.org/officeDocument/2006/relationships/customXml" Target="../ink/ink393.xml"/><Relationship Id="rId37" Type="http://schemas.openxmlformats.org/officeDocument/2006/relationships/image" Target="../media/image328.png"/><Relationship Id="rId58" Type="http://schemas.openxmlformats.org/officeDocument/2006/relationships/customXml" Target="../ink/ink414.xml"/><Relationship Id="rId79" Type="http://schemas.openxmlformats.org/officeDocument/2006/relationships/image" Target="../media/image349.png"/><Relationship Id="rId102" Type="http://schemas.openxmlformats.org/officeDocument/2006/relationships/customXml" Target="../ink/ink436.xml"/><Relationship Id="rId123" Type="http://schemas.openxmlformats.org/officeDocument/2006/relationships/image" Target="../media/image371.png"/><Relationship Id="rId144" Type="http://schemas.openxmlformats.org/officeDocument/2006/relationships/customXml" Target="../ink/ink457.xml"/><Relationship Id="rId90" Type="http://schemas.openxmlformats.org/officeDocument/2006/relationships/customXml" Target="../ink/ink430.xml"/><Relationship Id="rId165" Type="http://schemas.openxmlformats.org/officeDocument/2006/relationships/image" Target="../media/image392.png"/><Relationship Id="rId27" Type="http://schemas.openxmlformats.org/officeDocument/2006/relationships/image" Target="../media/image323.png"/><Relationship Id="rId48" Type="http://schemas.openxmlformats.org/officeDocument/2006/relationships/customXml" Target="../ink/ink409.xml"/><Relationship Id="rId69" Type="http://schemas.openxmlformats.org/officeDocument/2006/relationships/image" Target="../media/image344.png"/><Relationship Id="rId113" Type="http://schemas.openxmlformats.org/officeDocument/2006/relationships/image" Target="../media/image366.png"/><Relationship Id="rId134" Type="http://schemas.openxmlformats.org/officeDocument/2006/relationships/customXml" Target="../ink/ink452.xml"/><Relationship Id="rId80" Type="http://schemas.openxmlformats.org/officeDocument/2006/relationships/customXml" Target="../ink/ink425.xml"/><Relationship Id="rId155" Type="http://schemas.openxmlformats.org/officeDocument/2006/relationships/image" Target="../media/image38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0.xml"/><Relationship Id="rId21" Type="http://schemas.openxmlformats.org/officeDocument/2006/relationships/image" Target="../media/image404.png"/><Relationship Id="rId42" Type="http://schemas.openxmlformats.org/officeDocument/2006/relationships/customXml" Target="../ink/ink488.xml"/><Relationship Id="rId47" Type="http://schemas.openxmlformats.org/officeDocument/2006/relationships/image" Target="../media/image417.png"/><Relationship Id="rId63" Type="http://schemas.openxmlformats.org/officeDocument/2006/relationships/image" Target="../media/image425.png"/><Relationship Id="rId68" Type="http://schemas.openxmlformats.org/officeDocument/2006/relationships/customXml" Target="../ink/ink501.xml"/><Relationship Id="rId84" Type="http://schemas.openxmlformats.org/officeDocument/2006/relationships/customXml" Target="../ink/ink509.xml"/><Relationship Id="rId89" Type="http://schemas.openxmlformats.org/officeDocument/2006/relationships/image" Target="../media/image438.png"/><Relationship Id="rId16" Type="http://schemas.openxmlformats.org/officeDocument/2006/relationships/customXml" Target="../ink/ink475.xml"/><Relationship Id="rId11" Type="http://schemas.openxmlformats.org/officeDocument/2006/relationships/image" Target="../media/image399.png"/><Relationship Id="rId32" Type="http://schemas.openxmlformats.org/officeDocument/2006/relationships/customXml" Target="../ink/ink483.xml"/><Relationship Id="rId37" Type="http://schemas.openxmlformats.org/officeDocument/2006/relationships/image" Target="../media/image412.png"/><Relationship Id="rId53" Type="http://schemas.openxmlformats.org/officeDocument/2006/relationships/image" Target="../media/image420.png"/><Relationship Id="rId58" Type="http://schemas.openxmlformats.org/officeDocument/2006/relationships/customXml" Target="../ink/ink496.xml"/><Relationship Id="rId74" Type="http://schemas.openxmlformats.org/officeDocument/2006/relationships/customXml" Target="../ink/ink504.xml"/><Relationship Id="rId79" Type="http://schemas.openxmlformats.org/officeDocument/2006/relationships/image" Target="../media/image433.png"/><Relationship Id="rId5" Type="http://schemas.openxmlformats.org/officeDocument/2006/relationships/image" Target="../media/image396.png"/><Relationship Id="rId90" Type="http://schemas.openxmlformats.org/officeDocument/2006/relationships/customXml" Target="../ink/ink512.xml"/><Relationship Id="rId14" Type="http://schemas.openxmlformats.org/officeDocument/2006/relationships/customXml" Target="../ink/ink474.xml"/><Relationship Id="rId22" Type="http://schemas.openxmlformats.org/officeDocument/2006/relationships/customXml" Target="../ink/ink478.xml"/><Relationship Id="rId27" Type="http://schemas.openxmlformats.org/officeDocument/2006/relationships/image" Target="../media/image407.png"/><Relationship Id="rId30" Type="http://schemas.openxmlformats.org/officeDocument/2006/relationships/customXml" Target="../ink/ink482.xml"/><Relationship Id="rId35" Type="http://schemas.openxmlformats.org/officeDocument/2006/relationships/image" Target="../media/image411.png"/><Relationship Id="rId43" Type="http://schemas.openxmlformats.org/officeDocument/2006/relationships/image" Target="../media/image415.png"/><Relationship Id="rId48" Type="http://schemas.openxmlformats.org/officeDocument/2006/relationships/customXml" Target="../ink/ink491.xml"/><Relationship Id="rId56" Type="http://schemas.openxmlformats.org/officeDocument/2006/relationships/customXml" Target="../ink/ink495.xml"/><Relationship Id="rId64" Type="http://schemas.openxmlformats.org/officeDocument/2006/relationships/customXml" Target="../ink/ink499.xml"/><Relationship Id="rId69" Type="http://schemas.openxmlformats.org/officeDocument/2006/relationships/image" Target="../media/image428.png"/><Relationship Id="rId77" Type="http://schemas.openxmlformats.org/officeDocument/2006/relationships/image" Target="../media/image432.png"/><Relationship Id="rId8" Type="http://schemas.openxmlformats.org/officeDocument/2006/relationships/customXml" Target="../ink/ink471.xml"/><Relationship Id="rId51" Type="http://schemas.openxmlformats.org/officeDocument/2006/relationships/image" Target="../media/image419.png"/><Relationship Id="rId72" Type="http://schemas.openxmlformats.org/officeDocument/2006/relationships/customXml" Target="../ink/ink503.xml"/><Relationship Id="rId80" Type="http://schemas.openxmlformats.org/officeDocument/2006/relationships/customXml" Target="../ink/ink507.xml"/><Relationship Id="rId85" Type="http://schemas.openxmlformats.org/officeDocument/2006/relationships/image" Target="../media/image436.png"/><Relationship Id="rId3" Type="http://schemas.openxmlformats.org/officeDocument/2006/relationships/image" Target="../media/image281.png"/><Relationship Id="rId12" Type="http://schemas.openxmlformats.org/officeDocument/2006/relationships/customXml" Target="../ink/ink473.xml"/><Relationship Id="rId17" Type="http://schemas.openxmlformats.org/officeDocument/2006/relationships/image" Target="../media/image402.png"/><Relationship Id="rId25" Type="http://schemas.openxmlformats.org/officeDocument/2006/relationships/image" Target="../media/image406.png"/><Relationship Id="rId33" Type="http://schemas.openxmlformats.org/officeDocument/2006/relationships/image" Target="../media/image410.png"/><Relationship Id="rId38" Type="http://schemas.openxmlformats.org/officeDocument/2006/relationships/customXml" Target="../ink/ink486.xml"/><Relationship Id="rId46" Type="http://schemas.openxmlformats.org/officeDocument/2006/relationships/customXml" Target="../ink/ink490.xml"/><Relationship Id="rId59" Type="http://schemas.openxmlformats.org/officeDocument/2006/relationships/image" Target="../media/image423.png"/><Relationship Id="rId67" Type="http://schemas.openxmlformats.org/officeDocument/2006/relationships/image" Target="../media/image427.png"/><Relationship Id="rId20" Type="http://schemas.openxmlformats.org/officeDocument/2006/relationships/customXml" Target="../ink/ink477.xml"/><Relationship Id="rId41" Type="http://schemas.openxmlformats.org/officeDocument/2006/relationships/image" Target="../media/image414.png"/><Relationship Id="rId54" Type="http://schemas.openxmlformats.org/officeDocument/2006/relationships/customXml" Target="../ink/ink494.xml"/><Relationship Id="rId62" Type="http://schemas.openxmlformats.org/officeDocument/2006/relationships/customXml" Target="../ink/ink498.xml"/><Relationship Id="rId70" Type="http://schemas.openxmlformats.org/officeDocument/2006/relationships/customXml" Target="../ink/ink502.xml"/><Relationship Id="rId75" Type="http://schemas.openxmlformats.org/officeDocument/2006/relationships/image" Target="../media/image431.png"/><Relationship Id="rId83" Type="http://schemas.openxmlformats.org/officeDocument/2006/relationships/image" Target="../media/image435.png"/><Relationship Id="rId88" Type="http://schemas.openxmlformats.org/officeDocument/2006/relationships/customXml" Target="../ink/ink511.xml"/><Relationship Id="rId91" Type="http://schemas.openxmlformats.org/officeDocument/2006/relationships/image" Target="../media/image43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70.xml"/><Relationship Id="rId15" Type="http://schemas.openxmlformats.org/officeDocument/2006/relationships/image" Target="../media/image401.png"/><Relationship Id="rId23" Type="http://schemas.openxmlformats.org/officeDocument/2006/relationships/image" Target="../media/image405.png"/><Relationship Id="rId28" Type="http://schemas.openxmlformats.org/officeDocument/2006/relationships/customXml" Target="../ink/ink481.xml"/><Relationship Id="rId36" Type="http://schemas.openxmlformats.org/officeDocument/2006/relationships/customXml" Target="../ink/ink485.xml"/><Relationship Id="rId49" Type="http://schemas.openxmlformats.org/officeDocument/2006/relationships/image" Target="../media/image418.png"/><Relationship Id="rId57" Type="http://schemas.openxmlformats.org/officeDocument/2006/relationships/image" Target="../media/image422.png"/><Relationship Id="rId10" Type="http://schemas.openxmlformats.org/officeDocument/2006/relationships/customXml" Target="../ink/ink472.xml"/><Relationship Id="rId31" Type="http://schemas.openxmlformats.org/officeDocument/2006/relationships/image" Target="../media/image409.png"/><Relationship Id="rId44" Type="http://schemas.openxmlformats.org/officeDocument/2006/relationships/customXml" Target="../ink/ink489.xml"/><Relationship Id="rId52" Type="http://schemas.openxmlformats.org/officeDocument/2006/relationships/customXml" Target="../ink/ink493.xml"/><Relationship Id="rId60" Type="http://schemas.openxmlformats.org/officeDocument/2006/relationships/customXml" Target="../ink/ink497.xml"/><Relationship Id="rId65" Type="http://schemas.openxmlformats.org/officeDocument/2006/relationships/image" Target="../media/image426.png"/><Relationship Id="rId73" Type="http://schemas.openxmlformats.org/officeDocument/2006/relationships/image" Target="../media/image430.png"/><Relationship Id="rId78" Type="http://schemas.openxmlformats.org/officeDocument/2006/relationships/customXml" Target="../ink/ink506.xml"/><Relationship Id="rId81" Type="http://schemas.openxmlformats.org/officeDocument/2006/relationships/image" Target="../media/image434.png"/><Relationship Id="rId86" Type="http://schemas.openxmlformats.org/officeDocument/2006/relationships/customXml" Target="../ink/ink510.xml"/><Relationship Id="rId4" Type="http://schemas.openxmlformats.org/officeDocument/2006/relationships/customXml" Target="../ink/ink469.xml"/><Relationship Id="rId9" Type="http://schemas.openxmlformats.org/officeDocument/2006/relationships/image" Target="../media/image398.png"/><Relationship Id="rId13" Type="http://schemas.openxmlformats.org/officeDocument/2006/relationships/image" Target="../media/image400.png"/><Relationship Id="rId18" Type="http://schemas.openxmlformats.org/officeDocument/2006/relationships/customXml" Target="../ink/ink476.xml"/><Relationship Id="rId39" Type="http://schemas.openxmlformats.org/officeDocument/2006/relationships/image" Target="../media/image413.png"/><Relationship Id="rId34" Type="http://schemas.openxmlformats.org/officeDocument/2006/relationships/customXml" Target="../ink/ink484.xml"/><Relationship Id="rId50" Type="http://schemas.openxmlformats.org/officeDocument/2006/relationships/customXml" Target="../ink/ink492.xml"/><Relationship Id="rId55" Type="http://schemas.openxmlformats.org/officeDocument/2006/relationships/image" Target="../media/image421.png"/><Relationship Id="rId76" Type="http://schemas.openxmlformats.org/officeDocument/2006/relationships/customXml" Target="../ink/ink505.xml"/><Relationship Id="rId7" Type="http://schemas.openxmlformats.org/officeDocument/2006/relationships/image" Target="../media/image397.png"/><Relationship Id="rId71" Type="http://schemas.openxmlformats.org/officeDocument/2006/relationships/image" Target="../media/image429.png"/><Relationship Id="rId2" Type="http://schemas.openxmlformats.org/officeDocument/2006/relationships/image" Target="../media/image180.jpg"/><Relationship Id="rId29" Type="http://schemas.openxmlformats.org/officeDocument/2006/relationships/image" Target="../media/image408.png"/><Relationship Id="rId24" Type="http://schemas.openxmlformats.org/officeDocument/2006/relationships/customXml" Target="../ink/ink479.xml"/><Relationship Id="rId40" Type="http://schemas.openxmlformats.org/officeDocument/2006/relationships/customXml" Target="../ink/ink487.xml"/><Relationship Id="rId45" Type="http://schemas.openxmlformats.org/officeDocument/2006/relationships/image" Target="../media/image416.png"/><Relationship Id="rId66" Type="http://schemas.openxmlformats.org/officeDocument/2006/relationships/customXml" Target="../ink/ink500.xml"/><Relationship Id="rId87" Type="http://schemas.openxmlformats.org/officeDocument/2006/relationships/image" Target="../media/image437.png"/><Relationship Id="rId61" Type="http://schemas.openxmlformats.org/officeDocument/2006/relationships/image" Target="../media/image424.png"/><Relationship Id="rId82" Type="http://schemas.openxmlformats.org/officeDocument/2006/relationships/customXml" Target="../ink/ink508.xml"/><Relationship Id="rId19" Type="http://schemas.openxmlformats.org/officeDocument/2006/relationships/image" Target="../media/image403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1" Type="http://schemas.openxmlformats.org/officeDocument/2006/relationships/image" Target="../media/image450.png"/><Relationship Id="rId42" Type="http://schemas.openxmlformats.org/officeDocument/2006/relationships/customXml" Target="../ink/ink532.xml"/><Relationship Id="rId47" Type="http://schemas.openxmlformats.org/officeDocument/2006/relationships/image" Target="../media/image462.png"/><Relationship Id="rId63" Type="http://schemas.openxmlformats.org/officeDocument/2006/relationships/image" Target="../media/image470.png"/><Relationship Id="rId68" Type="http://schemas.openxmlformats.org/officeDocument/2006/relationships/customXml" Target="../ink/ink545.xml"/><Relationship Id="rId84" Type="http://schemas.openxmlformats.org/officeDocument/2006/relationships/customXml" Target="../ink/ink553.xml"/><Relationship Id="rId89" Type="http://schemas.openxmlformats.org/officeDocument/2006/relationships/image" Target="../media/image483.png"/><Relationship Id="rId16" Type="http://schemas.openxmlformats.org/officeDocument/2006/relationships/customXml" Target="../ink/ink519.xml"/><Relationship Id="rId11" Type="http://schemas.openxmlformats.org/officeDocument/2006/relationships/image" Target="../media/image445.png"/><Relationship Id="rId32" Type="http://schemas.openxmlformats.org/officeDocument/2006/relationships/customXml" Target="../ink/ink527.xml"/><Relationship Id="rId37" Type="http://schemas.openxmlformats.org/officeDocument/2006/relationships/image" Target="../media/image457.png"/><Relationship Id="rId53" Type="http://schemas.openxmlformats.org/officeDocument/2006/relationships/image" Target="../media/image465.png"/><Relationship Id="rId58" Type="http://schemas.openxmlformats.org/officeDocument/2006/relationships/customXml" Target="../ink/ink540.xml"/><Relationship Id="rId74" Type="http://schemas.openxmlformats.org/officeDocument/2006/relationships/customXml" Target="../ink/ink548.xml"/><Relationship Id="rId79" Type="http://schemas.openxmlformats.org/officeDocument/2006/relationships/image" Target="../media/image478.png"/><Relationship Id="rId5" Type="http://schemas.openxmlformats.org/officeDocument/2006/relationships/image" Target="../media/image442.png"/><Relationship Id="rId90" Type="http://schemas.openxmlformats.org/officeDocument/2006/relationships/customXml" Target="../ink/ink556.xml"/><Relationship Id="rId95" Type="http://schemas.openxmlformats.org/officeDocument/2006/relationships/image" Target="../media/image486.png"/><Relationship Id="rId22" Type="http://schemas.openxmlformats.org/officeDocument/2006/relationships/customXml" Target="../ink/ink522.xml"/><Relationship Id="rId27" Type="http://schemas.openxmlformats.org/officeDocument/2006/relationships/image" Target="../media/image453.png"/><Relationship Id="rId43" Type="http://schemas.openxmlformats.org/officeDocument/2006/relationships/image" Target="../media/image460.png"/><Relationship Id="rId48" Type="http://schemas.openxmlformats.org/officeDocument/2006/relationships/customXml" Target="../ink/ink535.xml"/><Relationship Id="rId64" Type="http://schemas.openxmlformats.org/officeDocument/2006/relationships/customXml" Target="../ink/ink543.xml"/><Relationship Id="rId69" Type="http://schemas.openxmlformats.org/officeDocument/2006/relationships/image" Target="../media/image473.png"/><Relationship Id="rId80" Type="http://schemas.openxmlformats.org/officeDocument/2006/relationships/customXml" Target="../ink/ink551.xml"/><Relationship Id="rId85" Type="http://schemas.openxmlformats.org/officeDocument/2006/relationships/image" Target="../media/image481.png"/><Relationship Id="rId3" Type="http://schemas.openxmlformats.org/officeDocument/2006/relationships/image" Target="../media/image283.png"/><Relationship Id="rId12" Type="http://schemas.openxmlformats.org/officeDocument/2006/relationships/customXml" Target="../ink/ink517.xml"/><Relationship Id="rId17" Type="http://schemas.openxmlformats.org/officeDocument/2006/relationships/image" Target="../media/image448.png"/><Relationship Id="rId25" Type="http://schemas.openxmlformats.org/officeDocument/2006/relationships/image" Target="../media/image452.png"/><Relationship Id="rId33" Type="http://schemas.openxmlformats.org/officeDocument/2006/relationships/image" Target="../media/image456.png"/><Relationship Id="rId38" Type="http://schemas.openxmlformats.org/officeDocument/2006/relationships/customXml" Target="../ink/ink530.xml"/><Relationship Id="rId46" Type="http://schemas.openxmlformats.org/officeDocument/2006/relationships/customXml" Target="../ink/ink534.xml"/><Relationship Id="rId59" Type="http://schemas.openxmlformats.org/officeDocument/2006/relationships/image" Target="../media/image468.png"/><Relationship Id="rId67" Type="http://schemas.openxmlformats.org/officeDocument/2006/relationships/image" Target="../media/image472.png"/><Relationship Id="rId20" Type="http://schemas.openxmlformats.org/officeDocument/2006/relationships/customXml" Target="../ink/ink521.xml"/><Relationship Id="rId41" Type="http://schemas.openxmlformats.org/officeDocument/2006/relationships/image" Target="../media/image459.png"/><Relationship Id="rId54" Type="http://schemas.openxmlformats.org/officeDocument/2006/relationships/customXml" Target="../ink/ink538.xml"/><Relationship Id="rId62" Type="http://schemas.openxmlformats.org/officeDocument/2006/relationships/customXml" Target="../ink/ink542.xml"/><Relationship Id="rId70" Type="http://schemas.openxmlformats.org/officeDocument/2006/relationships/customXml" Target="../ink/ink546.xml"/><Relationship Id="rId75" Type="http://schemas.openxmlformats.org/officeDocument/2006/relationships/image" Target="../media/image476.png"/><Relationship Id="rId83" Type="http://schemas.openxmlformats.org/officeDocument/2006/relationships/image" Target="../media/image480.png"/><Relationship Id="rId88" Type="http://schemas.openxmlformats.org/officeDocument/2006/relationships/customXml" Target="../ink/ink555.xml"/><Relationship Id="rId91" Type="http://schemas.openxmlformats.org/officeDocument/2006/relationships/image" Target="../media/image484.png"/><Relationship Id="rId96" Type="http://schemas.openxmlformats.org/officeDocument/2006/relationships/customXml" Target="../ink/ink55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14.xml"/><Relationship Id="rId15" Type="http://schemas.openxmlformats.org/officeDocument/2006/relationships/image" Target="../media/image447.png"/><Relationship Id="rId23" Type="http://schemas.openxmlformats.org/officeDocument/2006/relationships/image" Target="../media/image451.png"/><Relationship Id="rId28" Type="http://schemas.openxmlformats.org/officeDocument/2006/relationships/customXml" Target="../ink/ink525.xml"/><Relationship Id="rId36" Type="http://schemas.openxmlformats.org/officeDocument/2006/relationships/customXml" Target="../ink/ink529.xml"/><Relationship Id="rId49" Type="http://schemas.openxmlformats.org/officeDocument/2006/relationships/image" Target="../media/image463.png"/><Relationship Id="rId57" Type="http://schemas.openxmlformats.org/officeDocument/2006/relationships/image" Target="../media/image467.png"/><Relationship Id="rId10" Type="http://schemas.openxmlformats.org/officeDocument/2006/relationships/customXml" Target="../ink/ink516.xml"/><Relationship Id="rId31" Type="http://schemas.openxmlformats.org/officeDocument/2006/relationships/image" Target="../media/image455.png"/><Relationship Id="rId44" Type="http://schemas.openxmlformats.org/officeDocument/2006/relationships/customXml" Target="../ink/ink533.xml"/><Relationship Id="rId52" Type="http://schemas.openxmlformats.org/officeDocument/2006/relationships/customXml" Target="../ink/ink537.xml"/><Relationship Id="rId60" Type="http://schemas.openxmlformats.org/officeDocument/2006/relationships/customXml" Target="../ink/ink541.xml"/><Relationship Id="rId65" Type="http://schemas.openxmlformats.org/officeDocument/2006/relationships/image" Target="../media/image471.png"/><Relationship Id="rId73" Type="http://schemas.openxmlformats.org/officeDocument/2006/relationships/image" Target="../media/image475.png"/><Relationship Id="rId78" Type="http://schemas.openxmlformats.org/officeDocument/2006/relationships/customXml" Target="../ink/ink550.xml"/><Relationship Id="rId81" Type="http://schemas.openxmlformats.org/officeDocument/2006/relationships/image" Target="../media/image479.png"/><Relationship Id="rId86" Type="http://schemas.openxmlformats.org/officeDocument/2006/relationships/customXml" Target="../ink/ink554.xml"/><Relationship Id="rId94" Type="http://schemas.openxmlformats.org/officeDocument/2006/relationships/customXml" Target="../ink/ink558.xml"/><Relationship Id="rId4" Type="http://schemas.openxmlformats.org/officeDocument/2006/relationships/customXml" Target="../ink/ink513.xml"/><Relationship Id="rId9" Type="http://schemas.openxmlformats.org/officeDocument/2006/relationships/image" Target="../media/image444.png"/><Relationship Id="rId13" Type="http://schemas.openxmlformats.org/officeDocument/2006/relationships/image" Target="../media/image446.png"/><Relationship Id="rId18" Type="http://schemas.openxmlformats.org/officeDocument/2006/relationships/customXml" Target="../ink/ink520.xml"/><Relationship Id="rId39" Type="http://schemas.openxmlformats.org/officeDocument/2006/relationships/image" Target="../media/image458.png"/><Relationship Id="rId34" Type="http://schemas.openxmlformats.org/officeDocument/2006/relationships/customXml" Target="../ink/ink528.xml"/><Relationship Id="rId50" Type="http://schemas.openxmlformats.org/officeDocument/2006/relationships/customXml" Target="../ink/ink536.xml"/><Relationship Id="rId55" Type="http://schemas.openxmlformats.org/officeDocument/2006/relationships/image" Target="../media/image466.png"/><Relationship Id="rId76" Type="http://schemas.openxmlformats.org/officeDocument/2006/relationships/customXml" Target="../ink/ink549.xml"/><Relationship Id="rId97" Type="http://schemas.openxmlformats.org/officeDocument/2006/relationships/image" Target="../media/image487.png"/><Relationship Id="rId7" Type="http://schemas.openxmlformats.org/officeDocument/2006/relationships/image" Target="../media/image443.png"/><Relationship Id="rId71" Type="http://schemas.openxmlformats.org/officeDocument/2006/relationships/image" Target="../media/image474.png"/><Relationship Id="rId92" Type="http://schemas.openxmlformats.org/officeDocument/2006/relationships/customXml" Target="../ink/ink557.xml"/><Relationship Id="rId2" Type="http://schemas.openxmlformats.org/officeDocument/2006/relationships/image" Target="../media/image282.jpg"/><Relationship Id="rId29" Type="http://schemas.openxmlformats.org/officeDocument/2006/relationships/image" Target="../media/image454.png"/><Relationship Id="rId24" Type="http://schemas.openxmlformats.org/officeDocument/2006/relationships/customXml" Target="../ink/ink523.xml"/><Relationship Id="rId40" Type="http://schemas.openxmlformats.org/officeDocument/2006/relationships/customXml" Target="../ink/ink531.xml"/><Relationship Id="rId45" Type="http://schemas.openxmlformats.org/officeDocument/2006/relationships/image" Target="../media/image461.png"/><Relationship Id="rId66" Type="http://schemas.openxmlformats.org/officeDocument/2006/relationships/customXml" Target="../ink/ink544.xml"/><Relationship Id="rId87" Type="http://schemas.openxmlformats.org/officeDocument/2006/relationships/image" Target="../media/image482.png"/><Relationship Id="rId61" Type="http://schemas.openxmlformats.org/officeDocument/2006/relationships/image" Target="../media/image469.png"/><Relationship Id="rId82" Type="http://schemas.openxmlformats.org/officeDocument/2006/relationships/customXml" Target="../ink/ink552.xml"/><Relationship Id="rId19" Type="http://schemas.openxmlformats.org/officeDocument/2006/relationships/image" Target="../media/image449.png"/><Relationship Id="rId14" Type="http://schemas.openxmlformats.org/officeDocument/2006/relationships/customXml" Target="../ink/ink518.xml"/><Relationship Id="rId30" Type="http://schemas.openxmlformats.org/officeDocument/2006/relationships/customXml" Target="../ink/ink526.xml"/><Relationship Id="rId35" Type="http://schemas.openxmlformats.org/officeDocument/2006/relationships/image" Target="../media/image147.png"/><Relationship Id="rId56" Type="http://schemas.openxmlformats.org/officeDocument/2006/relationships/customXml" Target="../ink/ink539.xml"/><Relationship Id="rId77" Type="http://schemas.openxmlformats.org/officeDocument/2006/relationships/image" Target="../media/image477.png"/><Relationship Id="rId8" Type="http://schemas.openxmlformats.org/officeDocument/2006/relationships/customXml" Target="../ink/ink515.xml"/><Relationship Id="rId51" Type="http://schemas.openxmlformats.org/officeDocument/2006/relationships/image" Target="../media/image464.png"/><Relationship Id="rId72" Type="http://schemas.openxmlformats.org/officeDocument/2006/relationships/customXml" Target="../ink/ink547.xml"/><Relationship Id="rId93" Type="http://schemas.openxmlformats.org/officeDocument/2006/relationships/image" Target="../media/image4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5.png"/><Relationship Id="rId21" Type="http://schemas.openxmlformats.org/officeDocument/2006/relationships/customXml" Target="../ink/ink568.xml"/><Relationship Id="rId42" Type="http://schemas.openxmlformats.org/officeDocument/2006/relationships/image" Target="../media/image503.png"/><Relationship Id="rId47" Type="http://schemas.openxmlformats.org/officeDocument/2006/relationships/customXml" Target="../ink/ink581.xml"/><Relationship Id="rId63" Type="http://schemas.openxmlformats.org/officeDocument/2006/relationships/customXml" Target="../ink/ink589.xml"/><Relationship Id="rId68" Type="http://schemas.openxmlformats.org/officeDocument/2006/relationships/image" Target="../media/image516.png"/><Relationship Id="rId84" Type="http://schemas.openxmlformats.org/officeDocument/2006/relationships/image" Target="../media/image524.png"/><Relationship Id="rId89" Type="http://schemas.openxmlformats.org/officeDocument/2006/relationships/customXml" Target="../ink/ink602.xml"/><Relationship Id="rId16" Type="http://schemas.openxmlformats.org/officeDocument/2006/relationships/image" Target="../media/image2540.png"/><Relationship Id="rId11" Type="http://schemas.openxmlformats.org/officeDocument/2006/relationships/customXml" Target="../ink/ink563.xml"/><Relationship Id="rId32" Type="http://schemas.openxmlformats.org/officeDocument/2006/relationships/image" Target="../media/image498.png"/><Relationship Id="rId37" Type="http://schemas.openxmlformats.org/officeDocument/2006/relationships/customXml" Target="../ink/ink576.xml"/><Relationship Id="rId53" Type="http://schemas.openxmlformats.org/officeDocument/2006/relationships/customXml" Target="../ink/ink584.xml"/><Relationship Id="rId58" Type="http://schemas.openxmlformats.org/officeDocument/2006/relationships/image" Target="../media/image511.png"/><Relationship Id="rId74" Type="http://schemas.openxmlformats.org/officeDocument/2006/relationships/image" Target="../media/image519.png"/><Relationship Id="rId79" Type="http://schemas.openxmlformats.org/officeDocument/2006/relationships/customXml" Target="../ink/ink597.xml"/><Relationship Id="rId5" Type="http://schemas.openxmlformats.org/officeDocument/2006/relationships/customXml" Target="../ink/ink560.xml"/><Relationship Id="rId90" Type="http://schemas.openxmlformats.org/officeDocument/2006/relationships/image" Target="../media/image527.png"/><Relationship Id="rId14" Type="http://schemas.openxmlformats.org/officeDocument/2006/relationships/image" Target="../media/image2530.png"/><Relationship Id="rId22" Type="http://schemas.openxmlformats.org/officeDocument/2006/relationships/image" Target="../media/image493.png"/><Relationship Id="rId27" Type="http://schemas.openxmlformats.org/officeDocument/2006/relationships/customXml" Target="../ink/ink571.xml"/><Relationship Id="rId30" Type="http://schemas.openxmlformats.org/officeDocument/2006/relationships/image" Target="../media/image497.png"/><Relationship Id="rId35" Type="http://schemas.openxmlformats.org/officeDocument/2006/relationships/customXml" Target="../ink/ink575.xml"/><Relationship Id="rId43" Type="http://schemas.openxmlformats.org/officeDocument/2006/relationships/customXml" Target="../ink/ink579.xml"/><Relationship Id="rId48" Type="http://schemas.openxmlformats.org/officeDocument/2006/relationships/image" Target="../media/image506.png"/><Relationship Id="rId56" Type="http://schemas.openxmlformats.org/officeDocument/2006/relationships/image" Target="../media/image510.png"/><Relationship Id="rId64" Type="http://schemas.openxmlformats.org/officeDocument/2006/relationships/image" Target="../media/image514.png"/><Relationship Id="rId69" Type="http://schemas.openxmlformats.org/officeDocument/2006/relationships/customXml" Target="../ink/ink592.xml"/><Relationship Id="rId77" Type="http://schemas.openxmlformats.org/officeDocument/2006/relationships/customXml" Target="../ink/ink596.xml"/><Relationship Id="rId8" Type="http://schemas.openxmlformats.org/officeDocument/2006/relationships/image" Target="../media/image2500.png"/><Relationship Id="rId51" Type="http://schemas.openxmlformats.org/officeDocument/2006/relationships/customXml" Target="../ink/ink583.xml"/><Relationship Id="rId72" Type="http://schemas.openxmlformats.org/officeDocument/2006/relationships/image" Target="../media/image518.png"/><Relationship Id="rId80" Type="http://schemas.openxmlformats.org/officeDocument/2006/relationships/image" Target="../media/image522.png"/><Relationship Id="rId85" Type="http://schemas.openxmlformats.org/officeDocument/2006/relationships/customXml" Target="../ink/ink600.xml"/><Relationship Id="rId3" Type="http://schemas.openxmlformats.org/officeDocument/2006/relationships/image" Target="../media/image311.png"/><Relationship Id="rId12" Type="http://schemas.openxmlformats.org/officeDocument/2006/relationships/image" Target="../media/image2520.png"/><Relationship Id="rId17" Type="http://schemas.openxmlformats.org/officeDocument/2006/relationships/customXml" Target="../ink/ink566.xml"/><Relationship Id="rId25" Type="http://schemas.openxmlformats.org/officeDocument/2006/relationships/customXml" Target="../ink/ink570.xml"/><Relationship Id="rId33" Type="http://schemas.openxmlformats.org/officeDocument/2006/relationships/customXml" Target="../ink/ink574.xml"/><Relationship Id="rId38" Type="http://schemas.openxmlformats.org/officeDocument/2006/relationships/image" Target="../media/image501.png"/><Relationship Id="rId46" Type="http://schemas.openxmlformats.org/officeDocument/2006/relationships/image" Target="../media/image505.png"/><Relationship Id="rId59" Type="http://schemas.openxmlformats.org/officeDocument/2006/relationships/customXml" Target="../ink/ink587.xml"/><Relationship Id="rId67" Type="http://schemas.openxmlformats.org/officeDocument/2006/relationships/customXml" Target="../ink/ink591.xml"/><Relationship Id="rId20" Type="http://schemas.openxmlformats.org/officeDocument/2006/relationships/image" Target="../media/image2560.png"/><Relationship Id="rId41" Type="http://schemas.openxmlformats.org/officeDocument/2006/relationships/customXml" Target="../ink/ink578.xml"/><Relationship Id="rId54" Type="http://schemas.openxmlformats.org/officeDocument/2006/relationships/image" Target="../media/image509.png"/><Relationship Id="rId62" Type="http://schemas.openxmlformats.org/officeDocument/2006/relationships/image" Target="../media/image513.png"/><Relationship Id="rId70" Type="http://schemas.openxmlformats.org/officeDocument/2006/relationships/image" Target="../media/image517.png"/><Relationship Id="rId75" Type="http://schemas.openxmlformats.org/officeDocument/2006/relationships/customXml" Target="../ink/ink595.xml"/><Relationship Id="rId83" Type="http://schemas.openxmlformats.org/officeDocument/2006/relationships/customXml" Target="../ink/ink599.xml"/><Relationship Id="rId88" Type="http://schemas.openxmlformats.org/officeDocument/2006/relationships/image" Target="../media/image5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90.png"/><Relationship Id="rId15" Type="http://schemas.openxmlformats.org/officeDocument/2006/relationships/customXml" Target="../ink/ink565.xml"/><Relationship Id="rId23" Type="http://schemas.openxmlformats.org/officeDocument/2006/relationships/customXml" Target="../ink/ink569.xml"/><Relationship Id="rId28" Type="http://schemas.openxmlformats.org/officeDocument/2006/relationships/image" Target="../media/image496.png"/><Relationship Id="rId36" Type="http://schemas.openxmlformats.org/officeDocument/2006/relationships/image" Target="../media/image500.png"/><Relationship Id="rId49" Type="http://schemas.openxmlformats.org/officeDocument/2006/relationships/customXml" Target="../ink/ink582.xml"/><Relationship Id="rId57" Type="http://schemas.openxmlformats.org/officeDocument/2006/relationships/customXml" Target="../ink/ink586.xml"/><Relationship Id="rId10" Type="http://schemas.openxmlformats.org/officeDocument/2006/relationships/image" Target="../media/image2511.png"/><Relationship Id="rId31" Type="http://schemas.openxmlformats.org/officeDocument/2006/relationships/customXml" Target="../ink/ink573.xml"/><Relationship Id="rId44" Type="http://schemas.openxmlformats.org/officeDocument/2006/relationships/image" Target="../media/image504.png"/><Relationship Id="rId52" Type="http://schemas.openxmlformats.org/officeDocument/2006/relationships/image" Target="../media/image508.png"/><Relationship Id="rId60" Type="http://schemas.openxmlformats.org/officeDocument/2006/relationships/image" Target="../media/image512.png"/><Relationship Id="rId65" Type="http://schemas.openxmlformats.org/officeDocument/2006/relationships/customXml" Target="../ink/ink590.xml"/><Relationship Id="rId73" Type="http://schemas.openxmlformats.org/officeDocument/2006/relationships/customXml" Target="../ink/ink594.xml"/><Relationship Id="rId78" Type="http://schemas.openxmlformats.org/officeDocument/2006/relationships/image" Target="../media/image521.png"/><Relationship Id="rId81" Type="http://schemas.openxmlformats.org/officeDocument/2006/relationships/customXml" Target="../ink/ink598.xml"/><Relationship Id="rId86" Type="http://schemas.openxmlformats.org/officeDocument/2006/relationships/image" Target="../media/image525.png"/><Relationship Id="rId4" Type="http://schemas.openxmlformats.org/officeDocument/2006/relationships/image" Target="../media/image395.png"/><Relationship Id="rId9" Type="http://schemas.openxmlformats.org/officeDocument/2006/relationships/customXml" Target="../ink/ink562.xml"/><Relationship Id="rId13" Type="http://schemas.openxmlformats.org/officeDocument/2006/relationships/customXml" Target="../ink/ink564.xml"/><Relationship Id="rId18" Type="http://schemas.openxmlformats.org/officeDocument/2006/relationships/image" Target="../media/image2550.png"/><Relationship Id="rId39" Type="http://schemas.openxmlformats.org/officeDocument/2006/relationships/customXml" Target="../ink/ink577.xml"/><Relationship Id="rId34" Type="http://schemas.openxmlformats.org/officeDocument/2006/relationships/image" Target="../media/image499.png"/><Relationship Id="rId50" Type="http://schemas.openxmlformats.org/officeDocument/2006/relationships/image" Target="../media/image507.png"/><Relationship Id="rId55" Type="http://schemas.openxmlformats.org/officeDocument/2006/relationships/customXml" Target="../ink/ink585.xml"/><Relationship Id="rId76" Type="http://schemas.openxmlformats.org/officeDocument/2006/relationships/image" Target="../media/image520.png"/><Relationship Id="rId7" Type="http://schemas.openxmlformats.org/officeDocument/2006/relationships/customXml" Target="../ink/ink561.xml"/><Relationship Id="rId71" Type="http://schemas.openxmlformats.org/officeDocument/2006/relationships/customXml" Target="../ink/ink593.xml"/><Relationship Id="rId2" Type="http://schemas.openxmlformats.org/officeDocument/2006/relationships/image" Target="../media/image286.jpg"/><Relationship Id="rId29" Type="http://schemas.openxmlformats.org/officeDocument/2006/relationships/customXml" Target="../ink/ink572.xml"/><Relationship Id="rId24" Type="http://schemas.openxmlformats.org/officeDocument/2006/relationships/image" Target="../media/image494.png"/><Relationship Id="rId40" Type="http://schemas.openxmlformats.org/officeDocument/2006/relationships/image" Target="../media/image502.png"/><Relationship Id="rId45" Type="http://schemas.openxmlformats.org/officeDocument/2006/relationships/customXml" Target="../ink/ink580.xml"/><Relationship Id="rId66" Type="http://schemas.openxmlformats.org/officeDocument/2006/relationships/image" Target="../media/image515.png"/><Relationship Id="rId87" Type="http://schemas.openxmlformats.org/officeDocument/2006/relationships/customXml" Target="../ink/ink601.xml"/><Relationship Id="rId61" Type="http://schemas.openxmlformats.org/officeDocument/2006/relationships/customXml" Target="../ink/ink588.xml"/><Relationship Id="rId82" Type="http://schemas.openxmlformats.org/officeDocument/2006/relationships/image" Target="../media/image523.png"/><Relationship Id="rId19" Type="http://schemas.openxmlformats.org/officeDocument/2006/relationships/customXml" Target="../ink/ink5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5.xml"/><Relationship Id="rId13" Type="http://schemas.openxmlformats.org/officeDocument/2006/relationships/image" Target="../media/image534.png"/><Relationship Id="rId18" Type="http://schemas.openxmlformats.org/officeDocument/2006/relationships/customXml" Target="../ink/ink610.xml"/><Relationship Id="rId3" Type="http://schemas.openxmlformats.org/officeDocument/2006/relationships/image" Target="../media/image441.png"/><Relationship Id="rId7" Type="http://schemas.openxmlformats.org/officeDocument/2006/relationships/image" Target="../media/image531.png"/><Relationship Id="rId12" Type="http://schemas.openxmlformats.org/officeDocument/2006/relationships/customXml" Target="../ink/ink607.xml"/><Relationship Id="rId17" Type="http://schemas.openxmlformats.org/officeDocument/2006/relationships/image" Target="../media/image536.png"/><Relationship Id="rId2" Type="http://schemas.openxmlformats.org/officeDocument/2006/relationships/image" Target="../media/image396.jpg"/><Relationship Id="rId16" Type="http://schemas.openxmlformats.org/officeDocument/2006/relationships/customXml" Target="../ink/ink60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04.xml"/><Relationship Id="rId11" Type="http://schemas.openxmlformats.org/officeDocument/2006/relationships/image" Target="../media/image533.png"/><Relationship Id="rId5" Type="http://schemas.openxmlformats.org/officeDocument/2006/relationships/image" Target="../media/image530.png"/><Relationship Id="rId15" Type="http://schemas.openxmlformats.org/officeDocument/2006/relationships/image" Target="../media/image535.png"/><Relationship Id="rId10" Type="http://schemas.openxmlformats.org/officeDocument/2006/relationships/customXml" Target="../ink/ink606.xml"/><Relationship Id="rId19" Type="http://schemas.openxmlformats.org/officeDocument/2006/relationships/image" Target="../media/image537.png"/><Relationship Id="rId4" Type="http://schemas.openxmlformats.org/officeDocument/2006/relationships/customXml" Target="../ink/ink603.xml"/><Relationship Id="rId9" Type="http://schemas.openxmlformats.org/officeDocument/2006/relationships/image" Target="../media/image532.png"/><Relationship Id="rId14" Type="http://schemas.openxmlformats.org/officeDocument/2006/relationships/customXml" Target="../ink/ink608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customXml" Target="../ink/ink618.xml"/><Relationship Id="rId26" Type="http://schemas.openxmlformats.org/officeDocument/2006/relationships/customXml" Target="../ink/ink622.xml"/><Relationship Id="rId39" Type="http://schemas.openxmlformats.org/officeDocument/2006/relationships/image" Target="../media/image556.png"/><Relationship Id="rId21" Type="http://schemas.openxmlformats.org/officeDocument/2006/relationships/image" Target="../media/image547.png"/><Relationship Id="rId34" Type="http://schemas.openxmlformats.org/officeDocument/2006/relationships/customXml" Target="../ink/ink626.xml"/><Relationship Id="rId42" Type="http://schemas.openxmlformats.org/officeDocument/2006/relationships/customXml" Target="../ink/ink630.xml"/><Relationship Id="rId7" Type="http://schemas.openxmlformats.org/officeDocument/2006/relationships/image" Target="../media/image540.png"/><Relationship Id="rId2" Type="http://schemas.openxmlformats.org/officeDocument/2006/relationships/image" Target="../media/image442.jpg"/><Relationship Id="rId16" Type="http://schemas.openxmlformats.org/officeDocument/2006/relationships/customXml" Target="../ink/ink617.xml"/><Relationship Id="rId29" Type="http://schemas.openxmlformats.org/officeDocument/2006/relationships/image" Target="../media/image55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12.xml"/><Relationship Id="rId11" Type="http://schemas.openxmlformats.org/officeDocument/2006/relationships/image" Target="../media/image542.png"/><Relationship Id="rId24" Type="http://schemas.openxmlformats.org/officeDocument/2006/relationships/customXml" Target="../ink/ink621.xml"/><Relationship Id="rId32" Type="http://schemas.openxmlformats.org/officeDocument/2006/relationships/customXml" Target="../ink/ink625.xml"/><Relationship Id="rId37" Type="http://schemas.openxmlformats.org/officeDocument/2006/relationships/image" Target="../media/image555.png"/><Relationship Id="rId40" Type="http://schemas.openxmlformats.org/officeDocument/2006/relationships/customXml" Target="../ink/ink629.xml"/><Relationship Id="rId45" Type="http://schemas.openxmlformats.org/officeDocument/2006/relationships/image" Target="../media/image559.png"/><Relationship Id="rId5" Type="http://schemas.openxmlformats.org/officeDocument/2006/relationships/image" Target="../media/image539.png"/><Relationship Id="rId15" Type="http://schemas.openxmlformats.org/officeDocument/2006/relationships/image" Target="../media/image544.png"/><Relationship Id="rId23" Type="http://schemas.openxmlformats.org/officeDocument/2006/relationships/image" Target="../media/image548.png"/><Relationship Id="rId28" Type="http://schemas.openxmlformats.org/officeDocument/2006/relationships/customXml" Target="../ink/ink623.xml"/><Relationship Id="rId36" Type="http://schemas.openxmlformats.org/officeDocument/2006/relationships/customXml" Target="../ink/ink627.xml"/><Relationship Id="rId10" Type="http://schemas.openxmlformats.org/officeDocument/2006/relationships/customXml" Target="../ink/ink614.xml"/><Relationship Id="rId19" Type="http://schemas.openxmlformats.org/officeDocument/2006/relationships/image" Target="../media/image546.png"/><Relationship Id="rId31" Type="http://schemas.openxmlformats.org/officeDocument/2006/relationships/image" Target="../media/image552.png"/><Relationship Id="rId44" Type="http://schemas.openxmlformats.org/officeDocument/2006/relationships/customXml" Target="../ink/ink631.xml"/><Relationship Id="rId4" Type="http://schemas.openxmlformats.org/officeDocument/2006/relationships/customXml" Target="../ink/ink611.xml"/><Relationship Id="rId9" Type="http://schemas.openxmlformats.org/officeDocument/2006/relationships/image" Target="../media/image541.png"/><Relationship Id="rId14" Type="http://schemas.openxmlformats.org/officeDocument/2006/relationships/customXml" Target="../ink/ink616.xml"/><Relationship Id="rId22" Type="http://schemas.openxmlformats.org/officeDocument/2006/relationships/customXml" Target="../ink/ink620.xml"/><Relationship Id="rId27" Type="http://schemas.openxmlformats.org/officeDocument/2006/relationships/image" Target="../media/image550.png"/><Relationship Id="rId30" Type="http://schemas.openxmlformats.org/officeDocument/2006/relationships/customXml" Target="../ink/ink624.xml"/><Relationship Id="rId35" Type="http://schemas.openxmlformats.org/officeDocument/2006/relationships/image" Target="../media/image554.png"/><Relationship Id="rId43" Type="http://schemas.openxmlformats.org/officeDocument/2006/relationships/image" Target="../media/image558.png"/><Relationship Id="rId8" Type="http://schemas.openxmlformats.org/officeDocument/2006/relationships/customXml" Target="../ink/ink613.xml"/><Relationship Id="rId3" Type="http://schemas.openxmlformats.org/officeDocument/2006/relationships/image" Target="../media/image441.png"/><Relationship Id="rId12" Type="http://schemas.openxmlformats.org/officeDocument/2006/relationships/customXml" Target="../ink/ink615.xml"/><Relationship Id="rId17" Type="http://schemas.openxmlformats.org/officeDocument/2006/relationships/image" Target="../media/image545.png"/><Relationship Id="rId25" Type="http://schemas.openxmlformats.org/officeDocument/2006/relationships/image" Target="../media/image549.png"/><Relationship Id="rId33" Type="http://schemas.openxmlformats.org/officeDocument/2006/relationships/image" Target="../media/image553.png"/><Relationship Id="rId38" Type="http://schemas.openxmlformats.org/officeDocument/2006/relationships/customXml" Target="../ink/ink628.xml"/><Relationship Id="rId20" Type="http://schemas.openxmlformats.org/officeDocument/2006/relationships/customXml" Target="../ink/ink619.xml"/><Relationship Id="rId41" Type="http://schemas.openxmlformats.org/officeDocument/2006/relationships/image" Target="../media/image5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50" Type="http://schemas.openxmlformats.org/officeDocument/2006/relationships/customXml" Target="../ink/ink2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21" Type="http://schemas.openxmlformats.org/officeDocument/2006/relationships/image" Target="../media/image36.png"/><Relationship Id="rId42" Type="http://schemas.openxmlformats.org/officeDocument/2006/relationships/customXml" Target="../ink/ink44.xml"/><Relationship Id="rId47" Type="http://schemas.openxmlformats.org/officeDocument/2006/relationships/image" Target="../media/image49.png"/><Relationship Id="rId63" Type="http://schemas.openxmlformats.org/officeDocument/2006/relationships/image" Target="../media/image57.png"/><Relationship Id="rId68" Type="http://schemas.openxmlformats.org/officeDocument/2006/relationships/customXml" Target="../ink/ink57.xml"/><Relationship Id="rId84" Type="http://schemas.openxmlformats.org/officeDocument/2006/relationships/customXml" Target="../ink/ink65.xml"/><Relationship Id="rId89" Type="http://schemas.openxmlformats.org/officeDocument/2006/relationships/image" Target="../media/image70.png"/><Relationship Id="rId112" Type="http://schemas.openxmlformats.org/officeDocument/2006/relationships/customXml" Target="../ink/ink79.xml"/><Relationship Id="rId16" Type="http://schemas.openxmlformats.org/officeDocument/2006/relationships/customXml" Target="../ink/ink31.xml"/><Relationship Id="rId107" Type="http://schemas.openxmlformats.org/officeDocument/2006/relationships/image" Target="../media/image79.png"/><Relationship Id="rId11" Type="http://schemas.openxmlformats.org/officeDocument/2006/relationships/image" Target="../media/image31.png"/><Relationship Id="rId32" Type="http://schemas.openxmlformats.org/officeDocument/2006/relationships/customXml" Target="../ink/ink39.xml"/><Relationship Id="rId37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customXml" Target="../ink/ink52.xml"/><Relationship Id="rId74" Type="http://schemas.openxmlformats.org/officeDocument/2006/relationships/customXml" Target="../ink/ink60.xml"/><Relationship Id="rId79" Type="http://schemas.openxmlformats.org/officeDocument/2006/relationships/image" Target="../media/image65.png"/><Relationship Id="rId102" Type="http://schemas.openxmlformats.org/officeDocument/2006/relationships/customXml" Target="../ink/ink74.xml"/><Relationship Id="rId5" Type="http://schemas.openxmlformats.org/officeDocument/2006/relationships/image" Target="../media/image28.png"/><Relationship Id="rId90" Type="http://schemas.openxmlformats.org/officeDocument/2006/relationships/customXml" Target="../ink/ink68.xml"/><Relationship Id="rId95" Type="http://schemas.openxmlformats.org/officeDocument/2006/relationships/image" Target="../media/image73.png"/><Relationship Id="rId22" Type="http://schemas.openxmlformats.org/officeDocument/2006/relationships/customXml" Target="../ink/ink34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customXml" Target="../ink/ink47.xml"/><Relationship Id="rId64" Type="http://schemas.openxmlformats.org/officeDocument/2006/relationships/customXml" Target="../ink/ink55.xml"/><Relationship Id="rId69" Type="http://schemas.openxmlformats.org/officeDocument/2006/relationships/image" Target="../media/image60.png"/><Relationship Id="rId113" Type="http://schemas.openxmlformats.org/officeDocument/2006/relationships/image" Target="../media/image82.png"/><Relationship Id="rId80" Type="http://schemas.openxmlformats.org/officeDocument/2006/relationships/customXml" Target="../ink/ink63.xml"/><Relationship Id="rId85" Type="http://schemas.openxmlformats.org/officeDocument/2006/relationships/image" Target="../media/image68.png"/><Relationship Id="rId12" Type="http://schemas.openxmlformats.org/officeDocument/2006/relationships/customXml" Target="../ink/ink29.xml"/><Relationship Id="rId17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customXml" Target="../ink/ink42.xml"/><Relationship Id="rId59" Type="http://schemas.openxmlformats.org/officeDocument/2006/relationships/image" Target="../media/image55.png"/><Relationship Id="rId103" Type="http://schemas.openxmlformats.org/officeDocument/2006/relationships/image" Target="../media/image77.png"/><Relationship Id="rId108" Type="http://schemas.openxmlformats.org/officeDocument/2006/relationships/customXml" Target="../ink/ink77.xml"/><Relationship Id="rId54" Type="http://schemas.openxmlformats.org/officeDocument/2006/relationships/customXml" Target="../ink/ink50.xml"/><Relationship Id="rId70" Type="http://schemas.openxmlformats.org/officeDocument/2006/relationships/customXml" Target="../ink/ink58.xml"/><Relationship Id="rId75" Type="http://schemas.openxmlformats.org/officeDocument/2006/relationships/image" Target="../media/image63.png"/><Relationship Id="rId91" Type="http://schemas.openxmlformats.org/officeDocument/2006/relationships/image" Target="../media/image71.png"/><Relationship Id="rId96" Type="http://schemas.openxmlformats.org/officeDocument/2006/relationships/customXml" Target="../ink/ink7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6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50.png"/><Relationship Id="rId57" Type="http://schemas.openxmlformats.org/officeDocument/2006/relationships/image" Target="../media/image54.png"/><Relationship Id="rId106" Type="http://schemas.openxmlformats.org/officeDocument/2006/relationships/customXml" Target="../ink/ink76.xml"/><Relationship Id="rId10" Type="http://schemas.openxmlformats.org/officeDocument/2006/relationships/customXml" Target="../ink/ink28.xml"/><Relationship Id="rId31" Type="http://schemas.openxmlformats.org/officeDocument/2006/relationships/image" Target="../media/image41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58.png"/><Relationship Id="rId73" Type="http://schemas.openxmlformats.org/officeDocument/2006/relationships/image" Target="../media/image62.png"/><Relationship Id="rId78" Type="http://schemas.openxmlformats.org/officeDocument/2006/relationships/customXml" Target="../ink/ink62.xml"/><Relationship Id="rId81" Type="http://schemas.openxmlformats.org/officeDocument/2006/relationships/image" Target="../media/image66.png"/><Relationship Id="rId86" Type="http://schemas.openxmlformats.org/officeDocument/2006/relationships/customXml" Target="../ink/ink66.xml"/><Relationship Id="rId94" Type="http://schemas.openxmlformats.org/officeDocument/2006/relationships/customXml" Target="../ink/ink70.xml"/><Relationship Id="rId99" Type="http://schemas.openxmlformats.org/officeDocument/2006/relationships/image" Target="../media/image75.png"/><Relationship Id="rId101" Type="http://schemas.openxmlformats.org/officeDocument/2006/relationships/image" Target="../media/image76.png"/><Relationship Id="rId4" Type="http://schemas.openxmlformats.org/officeDocument/2006/relationships/customXml" Target="../ink/ink25.xml"/><Relationship Id="rId9" Type="http://schemas.openxmlformats.org/officeDocument/2006/relationships/image" Target="../media/image30.png"/><Relationship Id="rId13" Type="http://schemas.openxmlformats.org/officeDocument/2006/relationships/image" Target="../media/image32.png"/><Relationship Id="rId18" Type="http://schemas.openxmlformats.org/officeDocument/2006/relationships/customXml" Target="../ink/ink32.xml"/><Relationship Id="rId39" Type="http://schemas.openxmlformats.org/officeDocument/2006/relationships/image" Target="../media/image45.png"/><Relationship Id="rId109" Type="http://schemas.openxmlformats.org/officeDocument/2006/relationships/image" Target="../media/image80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53.png"/><Relationship Id="rId76" Type="http://schemas.openxmlformats.org/officeDocument/2006/relationships/customXml" Target="../ink/ink61.xml"/><Relationship Id="rId97" Type="http://schemas.openxmlformats.org/officeDocument/2006/relationships/image" Target="../media/image74.png"/><Relationship Id="rId104" Type="http://schemas.openxmlformats.org/officeDocument/2006/relationships/customXml" Target="../ink/ink75.xml"/><Relationship Id="rId7" Type="http://schemas.openxmlformats.org/officeDocument/2006/relationships/image" Target="../media/image29.png"/><Relationship Id="rId71" Type="http://schemas.openxmlformats.org/officeDocument/2006/relationships/image" Target="../media/image61.png"/><Relationship Id="rId92" Type="http://schemas.openxmlformats.org/officeDocument/2006/relationships/customXml" Target="../ink/ink69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40.png"/><Relationship Id="rId24" Type="http://schemas.openxmlformats.org/officeDocument/2006/relationships/customXml" Target="../ink/ink35.xml"/><Relationship Id="rId40" Type="http://schemas.openxmlformats.org/officeDocument/2006/relationships/customXml" Target="../ink/ink43.xml"/><Relationship Id="rId45" Type="http://schemas.openxmlformats.org/officeDocument/2006/relationships/image" Target="../media/image48.png"/><Relationship Id="rId66" Type="http://schemas.openxmlformats.org/officeDocument/2006/relationships/customXml" Target="../ink/ink56.xml"/><Relationship Id="rId87" Type="http://schemas.openxmlformats.org/officeDocument/2006/relationships/image" Target="../media/image69.png"/><Relationship Id="rId110" Type="http://schemas.openxmlformats.org/officeDocument/2006/relationships/customXml" Target="../ink/ink78.xml"/><Relationship Id="rId61" Type="http://schemas.openxmlformats.org/officeDocument/2006/relationships/image" Target="../media/image56.png"/><Relationship Id="rId82" Type="http://schemas.openxmlformats.org/officeDocument/2006/relationships/customXml" Target="../ink/ink64.xml"/><Relationship Id="rId19" Type="http://schemas.openxmlformats.org/officeDocument/2006/relationships/image" Target="../media/image35.png"/><Relationship Id="rId14" Type="http://schemas.openxmlformats.org/officeDocument/2006/relationships/customXml" Target="../ink/ink30.xml"/><Relationship Id="rId30" Type="http://schemas.openxmlformats.org/officeDocument/2006/relationships/customXml" Target="../ink/ink38.xml"/><Relationship Id="rId35" Type="http://schemas.openxmlformats.org/officeDocument/2006/relationships/image" Target="../media/image43.png"/><Relationship Id="rId56" Type="http://schemas.openxmlformats.org/officeDocument/2006/relationships/customXml" Target="../ink/ink51.xml"/><Relationship Id="rId77" Type="http://schemas.openxmlformats.org/officeDocument/2006/relationships/image" Target="../media/image64.png"/><Relationship Id="rId100" Type="http://schemas.openxmlformats.org/officeDocument/2006/relationships/customXml" Target="../ink/ink73.xml"/><Relationship Id="rId105" Type="http://schemas.openxmlformats.org/officeDocument/2006/relationships/image" Target="../media/image78.png"/><Relationship Id="rId8" Type="http://schemas.openxmlformats.org/officeDocument/2006/relationships/customXml" Target="../ink/ink27.xml"/><Relationship Id="rId51" Type="http://schemas.openxmlformats.org/officeDocument/2006/relationships/image" Target="../media/image51.png"/><Relationship Id="rId72" Type="http://schemas.openxmlformats.org/officeDocument/2006/relationships/customXml" Target="../ink/ink59.xml"/><Relationship Id="rId93" Type="http://schemas.openxmlformats.org/officeDocument/2006/relationships/image" Target="../media/image72.png"/><Relationship Id="rId98" Type="http://schemas.openxmlformats.org/officeDocument/2006/relationships/customXml" Target="../ink/ink72.xml"/><Relationship Id="rId3" Type="http://schemas.openxmlformats.org/officeDocument/2006/relationships/image" Target="../media/image27.png"/><Relationship Id="rId25" Type="http://schemas.openxmlformats.org/officeDocument/2006/relationships/image" Target="../media/image38.png"/><Relationship Id="rId46" Type="http://schemas.openxmlformats.org/officeDocument/2006/relationships/customXml" Target="../ink/ink46.xml"/><Relationship Id="rId67" Type="http://schemas.openxmlformats.org/officeDocument/2006/relationships/image" Target="../media/image59.png"/><Relationship Id="rId20" Type="http://schemas.openxmlformats.org/officeDocument/2006/relationships/customXml" Target="../ink/ink33.xml"/><Relationship Id="rId41" Type="http://schemas.openxmlformats.org/officeDocument/2006/relationships/image" Target="../media/image46.png"/><Relationship Id="rId62" Type="http://schemas.openxmlformats.org/officeDocument/2006/relationships/customXml" Target="../ink/ink54.xml"/><Relationship Id="rId83" Type="http://schemas.openxmlformats.org/officeDocument/2006/relationships/image" Target="../media/image67.png"/><Relationship Id="rId88" Type="http://schemas.openxmlformats.org/officeDocument/2006/relationships/customXml" Target="../ink/ink67.xml"/><Relationship Id="rId11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.xml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" Type="http://schemas.openxmlformats.org/officeDocument/2006/relationships/image" Target="../media/image83.png"/><Relationship Id="rId21" Type="http://schemas.openxmlformats.org/officeDocument/2006/relationships/customXml" Target="../ink/ink88.xml"/><Relationship Id="rId34" Type="http://schemas.openxmlformats.org/officeDocument/2006/relationships/image" Target="../media/image99.png"/><Relationship Id="rId7" Type="http://schemas.openxmlformats.org/officeDocument/2006/relationships/customXml" Target="../ink/ink81.xml"/><Relationship Id="rId12" Type="http://schemas.openxmlformats.org/officeDocument/2006/relationships/image" Target="../media/image88.png"/><Relationship Id="rId17" Type="http://schemas.openxmlformats.org/officeDocument/2006/relationships/customXml" Target="../ink/ink86.xml"/><Relationship Id="rId25" Type="http://schemas.openxmlformats.org/officeDocument/2006/relationships/customXml" Target="../ink/ink90.xml"/><Relationship Id="rId33" Type="http://schemas.openxmlformats.org/officeDocument/2006/relationships/customXml" Target="../ink/ink94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29" Type="http://schemas.openxmlformats.org/officeDocument/2006/relationships/customXml" Target="../ink/ink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customXml" Target="../ink/ink83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28" Type="http://schemas.openxmlformats.org/officeDocument/2006/relationships/image" Target="../media/image96.png"/><Relationship Id="rId10" Type="http://schemas.openxmlformats.org/officeDocument/2006/relationships/image" Target="../media/image87.png"/><Relationship Id="rId19" Type="http://schemas.openxmlformats.org/officeDocument/2006/relationships/customXml" Target="../ink/ink87.xml"/><Relationship Id="rId31" Type="http://schemas.openxmlformats.org/officeDocument/2006/relationships/customXml" Target="../ink/ink93.xml"/><Relationship Id="rId4" Type="http://schemas.openxmlformats.org/officeDocument/2006/relationships/image" Target="../media/image84.jpg"/><Relationship Id="rId9" Type="http://schemas.openxmlformats.org/officeDocument/2006/relationships/customXml" Target="../ink/ink82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customXml" Target="../ink/ink91.xml"/><Relationship Id="rId30" Type="http://schemas.openxmlformats.org/officeDocument/2006/relationships/image" Target="../media/image97.png"/><Relationship Id="rId8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06.png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" Type="http://schemas.openxmlformats.org/officeDocument/2006/relationships/image" Target="../media/image101.jp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99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2" Type="http://schemas.openxmlformats.org/officeDocument/2006/relationships/image" Target="../media/image100.png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6.xml"/><Relationship Id="rId11" Type="http://schemas.openxmlformats.org/officeDocument/2006/relationships/image" Target="../media/image105.png"/><Relationship Id="rId24" Type="http://schemas.openxmlformats.org/officeDocument/2006/relationships/customXml" Target="../ink/ink105.xml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7.xml"/><Relationship Id="rId10" Type="http://schemas.openxmlformats.org/officeDocument/2006/relationships/customXml" Target="../ink/ink98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customXml" Target="../ink/ink95.xml"/><Relationship Id="rId9" Type="http://schemas.openxmlformats.org/officeDocument/2006/relationships/image" Target="../media/image104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13.png"/><Relationship Id="rId30" Type="http://schemas.openxmlformats.org/officeDocument/2006/relationships/customXml" Target="../ink/ink1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customXml" Target="../ink/ink116.xml"/><Relationship Id="rId26" Type="http://schemas.openxmlformats.org/officeDocument/2006/relationships/customXml" Target="../ink/ink120.xml"/><Relationship Id="rId21" Type="http://schemas.openxmlformats.org/officeDocument/2006/relationships/image" Target="../media/image127.png"/><Relationship Id="rId34" Type="http://schemas.openxmlformats.org/officeDocument/2006/relationships/customXml" Target="../ink/ink124.xml"/><Relationship Id="rId7" Type="http://schemas.openxmlformats.org/officeDocument/2006/relationships/image" Target="../media/image120.png"/><Relationship Id="rId12" Type="http://schemas.openxmlformats.org/officeDocument/2006/relationships/customXml" Target="../ink/ink113.xml"/><Relationship Id="rId17" Type="http://schemas.openxmlformats.org/officeDocument/2006/relationships/image" Target="../media/image125.png"/><Relationship Id="rId25" Type="http://schemas.openxmlformats.org/officeDocument/2006/relationships/image" Target="../media/image129.png"/><Relationship Id="rId33" Type="http://schemas.openxmlformats.org/officeDocument/2006/relationships/image" Target="../media/image133.png"/><Relationship Id="rId2" Type="http://schemas.openxmlformats.org/officeDocument/2006/relationships/image" Target="../media/image116.png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0.xml"/><Relationship Id="rId11" Type="http://schemas.openxmlformats.org/officeDocument/2006/relationships/image" Target="../media/image122.png"/><Relationship Id="rId24" Type="http://schemas.openxmlformats.org/officeDocument/2006/relationships/customXml" Target="../ink/ink119.xml"/><Relationship Id="rId32" Type="http://schemas.openxmlformats.org/officeDocument/2006/relationships/customXml" Target="../ink/ink123.xml"/><Relationship Id="rId37" Type="http://schemas.openxmlformats.org/officeDocument/2006/relationships/image" Target="../media/image135.png"/><Relationship Id="rId5" Type="http://schemas.openxmlformats.org/officeDocument/2006/relationships/image" Target="../media/image119.png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10" Type="http://schemas.openxmlformats.org/officeDocument/2006/relationships/customXml" Target="../ink/ink112.xml"/><Relationship Id="rId19" Type="http://schemas.openxmlformats.org/officeDocument/2006/relationships/image" Target="../media/image126.png"/><Relationship Id="rId31" Type="http://schemas.openxmlformats.org/officeDocument/2006/relationships/image" Target="../media/image132.png"/><Relationship Id="rId4" Type="http://schemas.openxmlformats.org/officeDocument/2006/relationships/customXml" Target="../ink/ink109.xml"/><Relationship Id="rId9" Type="http://schemas.openxmlformats.org/officeDocument/2006/relationships/image" Target="../media/image121.png"/><Relationship Id="rId14" Type="http://schemas.openxmlformats.org/officeDocument/2006/relationships/customXml" Target="../ink/ink114.xml"/><Relationship Id="rId22" Type="http://schemas.openxmlformats.org/officeDocument/2006/relationships/customXml" Target="../ink/ink118.xml"/><Relationship Id="rId27" Type="http://schemas.openxmlformats.org/officeDocument/2006/relationships/image" Target="../media/image130.png"/><Relationship Id="rId30" Type="http://schemas.openxmlformats.org/officeDocument/2006/relationships/customXml" Target="../ink/ink122.xml"/><Relationship Id="rId35" Type="http://schemas.openxmlformats.org/officeDocument/2006/relationships/image" Target="../media/image134.png"/><Relationship Id="rId8" Type="http://schemas.openxmlformats.org/officeDocument/2006/relationships/customXml" Target="../ink/ink111.xml"/><Relationship Id="rId3" Type="http://schemas.openxmlformats.org/officeDocument/2006/relationships/image" Target="../media/image1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811138" y="1927047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highlight>
                  <a:srgbClr val="FFCD00"/>
                </a:highlight>
                <a:cs typeface="B Nazanin" panose="00000400000000000000" pitchFamily="2" charset="-78"/>
              </a:rPr>
              <a:t>تمرین اول مدار منطقی</a:t>
            </a:r>
            <a:r>
              <a:rPr lang="en-US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3648B-4EB9-4BA9-A6CA-F8330E88B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4823C-1551-4861-A8E6-F2005A4C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24" y="384481"/>
            <a:ext cx="524827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E321C-8293-4BC2-AB68-A22C06D86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" t="2433" r="2082" b="2946"/>
          <a:stretch/>
        </p:blipFill>
        <p:spPr>
          <a:xfrm>
            <a:off x="239404" y="1719241"/>
            <a:ext cx="8773968" cy="21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4CB1A-F9C1-47B3-9C73-7554F3B857C1}"/>
                  </a:ext>
                </a:extLst>
              </p14:cNvPr>
              <p14:cNvContentPartPr/>
              <p14:nvPr/>
            </p14:nvContentPartPr>
            <p14:xfrm>
              <a:off x="3235504" y="2640949"/>
              <a:ext cx="3481560" cy="13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4CB1A-F9C1-47B3-9C73-7554F3B857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6504" y="2631949"/>
                <a:ext cx="3499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0400B2-3EA1-462C-8D19-49F6FEB5B3DE}"/>
                  </a:ext>
                </a:extLst>
              </p14:cNvPr>
              <p14:cNvContentPartPr/>
              <p14:nvPr/>
            </p14:nvContentPartPr>
            <p14:xfrm>
              <a:off x="3229744" y="3577669"/>
              <a:ext cx="11520" cy="1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0400B2-3EA1-462C-8D19-49F6FEB5B3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104" y="3569029"/>
                <a:ext cx="29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A961C7-8528-4439-BEF0-AC0CF3FF2FFD}"/>
                  </a:ext>
                </a:extLst>
              </p14:cNvPr>
              <p14:cNvContentPartPr/>
              <p14:nvPr/>
            </p14:nvContentPartPr>
            <p14:xfrm>
              <a:off x="3051184" y="3685309"/>
              <a:ext cx="3634560" cy="9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A961C7-8528-4439-BEF0-AC0CF3FF2F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2544" y="3676309"/>
                <a:ext cx="365220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75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3648B-4EB9-4BA9-A6CA-F8330E88B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4823C-1551-4861-A8E6-F2005A4C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24" y="384481"/>
            <a:ext cx="5248275" cy="40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0F085-F08F-4126-B1F9-242CBC609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" b="47348"/>
          <a:stretch/>
        </p:blipFill>
        <p:spPr>
          <a:xfrm>
            <a:off x="800687" y="1598278"/>
            <a:ext cx="6880639" cy="27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3648B-4EB9-4BA9-A6CA-F8330E88B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4823C-1551-4861-A8E6-F2005A4C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24" y="384481"/>
            <a:ext cx="5248275" cy="40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0F085-F08F-4126-B1F9-242CBC609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 t="54106" r="894" b="1397"/>
          <a:stretch/>
        </p:blipFill>
        <p:spPr>
          <a:xfrm>
            <a:off x="815411" y="1575227"/>
            <a:ext cx="8016667" cy="2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6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481E2-609F-4705-96E9-7A93D2BEC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D3AC2-C4A6-4286-ADC5-D0347688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90" y="352666"/>
            <a:ext cx="793432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893FD-A7C1-4381-8307-25227702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4" y="1334618"/>
            <a:ext cx="6590332" cy="341523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3651CBB-E10E-4967-AA38-6E955AE8AE8C}"/>
              </a:ext>
            </a:extLst>
          </p:cNvPr>
          <p:cNvGrpSpPr/>
          <p:nvPr/>
        </p:nvGrpSpPr>
        <p:grpSpPr>
          <a:xfrm>
            <a:off x="3247953" y="2816219"/>
            <a:ext cx="581760" cy="344160"/>
            <a:chOff x="3247953" y="2816219"/>
            <a:chExt cx="581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1FB5A9-351B-473E-BD87-ABE4B693EDFB}"/>
                    </a:ext>
                  </a:extLst>
                </p14:cNvPr>
                <p14:cNvContentPartPr/>
                <p14:nvPr/>
              </p14:nvContentPartPr>
              <p14:xfrm>
                <a:off x="3310593" y="2952659"/>
                <a:ext cx="138960" cy="19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1FB5A9-351B-473E-BD87-ABE4B693ED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1593" y="2943659"/>
                  <a:ext cx="156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8C375B-C627-4DB4-97DB-F9777CA74620}"/>
                    </a:ext>
                  </a:extLst>
                </p14:cNvPr>
                <p14:cNvContentPartPr/>
                <p14:nvPr/>
              </p14:nvContentPartPr>
              <p14:xfrm>
                <a:off x="3307713" y="3025379"/>
                <a:ext cx="108720" cy="1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8C375B-C627-4DB4-97DB-F9777CA74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9073" y="3016739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493703-D011-4102-9FFA-BA7E8A10DF6C}"/>
                    </a:ext>
                  </a:extLst>
                </p14:cNvPr>
                <p14:cNvContentPartPr/>
                <p14:nvPr/>
              </p14:nvContentPartPr>
              <p14:xfrm>
                <a:off x="3452073" y="2850419"/>
                <a:ext cx="33120" cy="58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493703-D011-4102-9FFA-BA7E8A10DF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3073" y="2841419"/>
                  <a:ext cx="50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E9C61B1-C4B3-466E-B84A-B13CDA00F2BF}"/>
                    </a:ext>
                  </a:extLst>
                </p14:cNvPr>
                <p14:cNvContentPartPr/>
                <p14:nvPr/>
              </p14:nvContentPartPr>
              <p14:xfrm>
                <a:off x="3471513" y="3023579"/>
                <a:ext cx="10764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E9C61B1-C4B3-466E-B84A-B13CDA00F2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873" y="3014579"/>
                  <a:ext cx="125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F0ACAE-1C56-411F-BF7E-94EF35FE616C}"/>
                    </a:ext>
                  </a:extLst>
                </p14:cNvPr>
                <p14:cNvContentPartPr/>
                <p14:nvPr/>
              </p14:nvContentPartPr>
              <p14:xfrm>
                <a:off x="3660873" y="2933219"/>
                <a:ext cx="86760" cy="168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F0ACAE-1C56-411F-BF7E-94EF35FE61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51873" y="2924219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8F0A0F-D628-4079-ADCB-97A3F12A9B97}"/>
                    </a:ext>
                  </a:extLst>
                </p14:cNvPr>
                <p14:cNvContentPartPr/>
                <p14:nvPr/>
              </p14:nvContentPartPr>
              <p14:xfrm>
                <a:off x="3760233" y="2910179"/>
                <a:ext cx="60120" cy="25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8F0A0F-D628-4079-ADCB-97A3F12A9B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1593" y="2901179"/>
                  <a:ext cx="77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14A945-6257-45DC-AF21-F8B2EC39FA2C}"/>
                    </a:ext>
                  </a:extLst>
                </p14:cNvPr>
                <p14:cNvContentPartPr/>
                <p14:nvPr/>
              </p14:nvContentPartPr>
              <p14:xfrm>
                <a:off x="3254793" y="2913779"/>
                <a:ext cx="56520" cy="218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14A945-6257-45DC-AF21-F8B2EC39FA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45793" y="2905139"/>
                  <a:ext cx="74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FF2D86-74C5-46E7-A8C0-BF07E5A411D8}"/>
                    </a:ext>
                  </a:extLst>
                </p14:cNvPr>
                <p14:cNvContentPartPr/>
                <p14:nvPr/>
              </p14:nvContentPartPr>
              <p14:xfrm>
                <a:off x="3247953" y="2816219"/>
                <a:ext cx="581760" cy="2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FF2D86-74C5-46E7-A8C0-BF07E5A41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8953" y="2807579"/>
                  <a:ext cx="5994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7D15D8-FD16-4411-8C33-7669EE8763CC}"/>
              </a:ext>
            </a:extLst>
          </p:cNvPr>
          <p:cNvGrpSpPr/>
          <p:nvPr/>
        </p:nvGrpSpPr>
        <p:grpSpPr>
          <a:xfrm>
            <a:off x="3290433" y="3831059"/>
            <a:ext cx="900720" cy="196560"/>
            <a:chOff x="3290433" y="3831059"/>
            <a:chExt cx="9007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0B0DF4-B427-4348-AFDF-DEE09E5C7F1C}"/>
                    </a:ext>
                  </a:extLst>
                </p14:cNvPr>
                <p14:cNvContentPartPr/>
                <p14:nvPr/>
              </p14:nvContentPartPr>
              <p14:xfrm>
                <a:off x="3290433" y="3841859"/>
                <a:ext cx="158400" cy="18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0B0DF4-B427-4348-AFDF-DEE09E5C7F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1793" y="3832859"/>
                  <a:ext cx="176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9BAD23-4317-4DA4-BB6F-633B99B50850}"/>
                    </a:ext>
                  </a:extLst>
                </p14:cNvPr>
                <p14:cNvContentPartPr/>
                <p14:nvPr/>
              </p14:nvContentPartPr>
              <p14:xfrm>
                <a:off x="3317433" y="3939419"/>
                <a:ext cx="83880" cy="5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9BAD23-4317-4DA4-BB6F-633B99B508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8433" y="3930419"/>
                  <a:ext cx="101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543DF6-EA55-4721-B74E-E31E1FEFB34E}"/>
                    </a:ext>
                  </a:extLst>
                </p14:cNvPr>
                <p14:cNvContentPartPr/>
                <p14:nvPr/>
              </p14:nvContentPartPr>
              <p14:xfrm>
                <a:off x="3543873" y="3950939"/>
                <a:ext cx="89640" cy="75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543DF6-EA55-4721-B74E-E31E1FEFB3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4873" y="3942299"/>
                  <a:ext cx="107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E6CE30-B43E-401E-9020-0C2558BAE9B2}"/>
                    </a:ext>
                  </a:extLst>
                </p14:cNvPr>
                <p14:cNvContentPartPr/>
                <p14:nvPr/>
              </p14:nvContentPartPr>
              <p14:xfrm>
                <a:off x="3663033" y="3847979"/>
                <a:ext cx="94680" cy="155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E6CE30-B43E-401E-9020-0C2558BAE9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4033" y="3838979"/>
                  <a:ext cx="112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28600-A071-4A85-BE2B-671F741CB8B4}"/>
                    </a:ext>
                  </a:extLst>
                </p14:cNvPr>
                <p14:cNvContentPartPr/>
                <p14:nvPr/>
              </p14:nvContentPartPr>
              <p14:xfrm>
                <a:off x="3882633" y="3943739"/>
                <a:ext cx="57240" cy="83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28600-A071-4A85-BE2B-671F741CB8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3633" y="3934739"/>
                  <a:ext cx="7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AD19C72-E7D6-405C-A05E-9F3E43796152}"/>
                    </a:ext>
                  </a:extLst>
                </p14:cNvPr>
                <p14:cNvContentPartPr/>
                <p14:nvPr/>
              </p14:nvContentPartPr>
              <p14:xfrm>
                <a:off x="4028433" y="3888659"/>
                <a:ext cx="97560" cy="138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AD19C72-E7D6-405C-A05E-9F3E437961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9433" y="3879659"/>
                  <a:ext cx="115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352AED-730C-4851-ADFA-A7CBD7E5D00B}"/>
                    </a:ext>
                  </a:extLst>
                </p14:cNvPr>
                <p14:cNvContentPartPr/>
                <p14:nvPr/>
              </p14:nvContentPartPr>
              <p14:xfrm>
                <a:off x="4141113" y="3831059"/>
                <a:ext cx="50040" cy="73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352AED-730C-4851-ADFA-A7CBD7E5D0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2113" y="3822419"/>
                  <a:ext cx="676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745D2E-665F-43A4-8A33-1B06538ADA91}"/>
              </a:ext>
            </a:extLst>
          </p:cNvPr>
          <p:cNvGrpSpPr/>
          <p:nvPr/>
        </p:nvGrpSpPr>
        <p:grpSpPr>
          <a:xfrm>
            <a:off x="4481673" y="3290699"/>
            <a:ext cx="174240" cy="147240"/>
            <a:chOff x="4481673" y="3290699"/>
            <a:chExt cx="17424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D46050-B55D-4471-9ED2-715F890924DF}"/>
                    </a:ext>
                  </a:extLst>
                </p14:cNvPr>
                <p14:cNvContentPartPr/>
                <p14:nvPr/>
              </p14:nvContentPartPr>
              <p14:xfrm>
                <a:off x="4559793" y="3317339"/>
                <a:ext cx="39600" cy="12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D46050-B55D-4471-9ED2-715F890924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1153" y="3308699"/>
                  <a:ext cx="57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A19A85E-D404-47A3-A730-DD0DC610EA53}"/>
                    </a:ext>
                  </a:extLst>
                </p14:cNvPr>
                <p14:cNvContentPartPr/>
                <p14:nvPr/>
              </p14:nvContentPartPr>
              <p14:xfrm>
                <a:off x="4481673" y="3322739"/>
                <a:ext cx="43560" cy="111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A19A85E-D404-47A3-A730-DD0DC610EA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2673" y="3314099"/>
                  <a:ext cx="61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EC39CA9-B1DD-4CC6-8E62-C9093D0E3999}"/>
                    </a:ext>
                  </a:extLst>
                </p14:cNvPr>
                <p14:cNvContentPartPr/>
                <p14:nvPr/>
              </p14:nvContentPartPr>
              <p14:xfrm>
                <a:off x="4622433" y="3290699"/>
                <a:ext cx="33480" cy="12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EC39CA9-B1DD-4CC6-8E62-C9093D0E39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3793" y="3282059"/>
                  <a:ext cx="511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ADC4691-7B69-48D0-B50D-B31DD34FAEAC}"/>
              </a:ext>
            </a:extLst>
          </p:cNvPr>
          <p:cNvGrpSpPr/>
          <p:nvPr/>
        </p:nvGrpSpPr>
        <p:grpSpPr>
          <a:xfrm>
            <a:off x="2869593" y="1386299"/>
            <a:ext cx="190440" cy="175320"/>
            <a:chOff x="2869593" y="1386299"/>
            <a:chExt cx="1904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7B7EDC-89E2-433B-B36A-0AC4AB5A40BA}"/>
                    </a:ext>
                  </a:extLst>
                </p14:cNvPr>
                <p14:cNvContentPartPr/>
                <p14:nvPr/>
              </p14:nvContentPartPr>
              <p14:xfrm>
                <a:off x="2959593" y="1412939"/>
                <a:ext cx="26640" cy="11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7B7EDC-89E2-433B-B36A-0AC4AB5A40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0953" y="1403939"/>
                  <a:ext cx="44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A7D006-9E0D-450C-A4F3-D7717EDFF724}"/>
                    </a:ext>
                  </a:extLst>
                </p14:cNvPr>
                <p14:cNvContentPartPr/>
                <p14:nvPr/>
              </p14:nvContentPartPr>
              <p14:xfrm>
                <a:off x="3010713" y="1386299"/>
                <a:ext cx="49320" cy="16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A7D006-9E0D-450C-A4F3-D7717EDFF7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1713" y="1377659"/>
                  <a:ext cx="66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9C3690-14ED-4B2B-934E-065123DC873D}"/>
                    </a:ext>
                  </a:extLst>
                </p14:cNvPr>
                <p14:cNvContentPartPr/>
                <p14:nvPr/>
              </p14:nvContentPartPr>
              <p14:xfrm>
                <a:off x="2869593" y="1392419"/>
                <a:ext cx="25560" cy="169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9C3690-14ED-4B2B-934E-065123DC87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0953" y="1383779"/>
                  <a:ext cx="4320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485AAD6-137F-4800-80CE-4F16F4EDF46C}"/>
                  </a:ext>
                </a:extLst>
              </p14:cNvPr>
              <p14:cNvContentPartPr/>
              <p14:nvPr/>
            </p14:nvContentPartPr>
            <p14:xfrm>
              <a:off x="4082433" y="1387739"/>
              <a:ext cx="153360" cy="183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485AAD6-137F-4800-80CE-4F16F4EDF4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3433" y="1378739"/>
                <a:ext cx="17100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2D9CAD-B679-4368-8352-2D837CC2ECCC}"/>
              </a:ext>
            </a:extLst>
          </p:cNvPr>
          <p:cNvGrpSpPr/>
          <p:nvPr/>
        </p:nvGrpSpPr>
        <p:grpSpPr>
          <a:xfrm>
            <a:off x="3230673" y="1255619"/>
            <a:ext cx="986040" cy="319680"/>
            <a:chOff x="3230673" y="1255619"/>
            <a:chExt cx="98604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70FE90E-9148-48AE-8DE1-2733B09D953E}"/>
                    </a:ext>
                  </a:extLst>
                </p14:cNvPr>
                <p14:cNvContentPartPr/>
                <p14:nvPr/>
              </p14:nvContentPartPr>
              <p14:xfrm>
                <a:off x="3342993" y="1396019"/>
                <a:ext cx="178920" cy="173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70FE90E-9148-48AE-8DE1-2733B09D95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3993" y="1387019"/>
                  <a:ext cx="196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51B3CF-B95C-48E2-B944-2BB43EB1B45E}"/>
                    </a:ext>
                  </a:extLst>
                </p14:cNvPr>
                <p14:cNvContentPartPr/>
                <p14:nvPr/>
              </p14:nvContentPartPr>
              <p14:xfrm>
                <a:off x="3360633" y="1481339"/>
                <a:ext cx="127080" cy="4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51B3CF-B95C-48E2-B944-2BB43EB1B4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51633" y="1472339"/>
                  <a:ext cx="144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3AF3F6-9CC7-4C05-927E-716BDB967C1F}"/>
                    </a:ext>
                  </a:extLst>
                </p14:cNvPr>
                <p14:cNvContentPartPr/>
                <p14:nvPr/>
              </p14:nvContentPartPr>
              <p14:xfrm>
                <a:off x="3499593" y="1358939"/>
                <a:ext cx="40680" cy="51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3AF3F6-9CC7-4C05-927E-716BDB967C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90953" y="1349939"/>
                  <a:ext cx="58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DACE3B-C7E1-4975-92A8-AD2BC03331D1}"/>
                    </a:ext>
                  </a:extLst>
                </p14:cNvPr>
                <p14:cNvContentPartPr/>
                <p14:nvPr/>
              </p14:nvContentPartPr>
              <p14:xfrm>
                <a:off x="3607233" y="1492499"/>
                <a:ext cx="820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DACE3B-C7E1-4975-92A8-AD2BC03331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8593" y="1483859"/>
                  <a:ext cx="99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F48C12D-3047-46AB-A65B-0F7DB7558465}"/>
                    </a:ext>
                  </a:extLst>
                </p14:cNvPr>
                <p14:cNvContentPartPr/>
                <p14:nvPr/>
              </p14:nvContentPartPr>
              <p14:xfrm>
                <a:off x="3771393" y="1387739"/>
                <a:ext cx="158760" cy="16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F48C12D-3047-46AB-A65B-0F7DB75584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62753" y="1378739"/>
                  <a:ext cx="176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9DDD86-431D-4D68-9F1E-51CAFDF4B9A9}"/>
                    </a:ext>
                  </a:extLst>
                </p14:cNvPr>
                <p14:cNvContentPartPr/>
                <p14:nvPr/>
              </p14:nvContentPartPr>
              <p14:xfrm>
                <a:off x="3912153" y="1378739"/>
                <a:ext cx="75240" cy="196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9DDD86-431D-4D68-9F1E-51CAFDF4B9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3153" y="1370099"/>
                  <a:ext cx="92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91B1044-5512-4AC8-9958-840C70910CB7}"/>
                    </a:ext>
                  </a:extLst>
                </p14:cNvPr>
                <p14:cNvContentPartPr/>
                <p14:nvPr/>
              </p14:nvContentPartPr>
              <p14:xfrm>
                <a:off x="3239673" y="1356419"/>
                <a:ext cx="63360" cy="19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91B1044-5512-4AC8-9958-840C70910C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31033" y="1347779"/>
                  <a:ext cx="81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E8829C-9E7E-48A1-9BB1-55BEB51A3521}"/>
                    </a:ext>
                  </a:extLst>
                </p14:cNvPr>
                <p14:cNvContentPartPr/>
                <p14:nvPr/>
              </p14:nvContentPartPr>
              <p14:xfrm>
                <a:off x="3261633" y="1303139"/>
                <a:ext cx="651960" cy="17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E8829C-9E7E-48A1-9BB1-55BEB51A35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52993" y="1294139"/>
                  <a:ext cx="669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E75486-77B7-444A-9964-9DECA01B7DB9}"/>
                    </a:ext>
                  </a:extLst>
                </p14:cNvPr>
                <p14:cNvContentPartPr/>
                <p14:nvPr/>
              </p14:nvContentPartPr>
              <p14:xfrm>
                <a:off x="3230673" y="1255619"/>
                <a:ext cx="986040" cy="30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E75486-77B7-444A-9964-9DECA01B7D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22033" y="1246979"/>
                  <a:ext cx="10036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EF5C88A-8BC0-47DB-9F66-9AB029A54CAD}"/>
              </a:ext>
            </a:extLst>
          </p:cNvPr>
          <p:cNvGrpSpPr/>
          <p:nvPr/>
        </p:nvGrpSpPr>
        <p:grpSpPr>
          <a:xfrm>
            <a:off x="4461873" y="1480259"/>
            <a:ext cx="132840" cy="37080"/>
            <a:chOff x="4461873" y="1480259"/>
            <a:chExt cx="132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018FDB-3E1F-4449-B6E4-BD6999332960}"/>
                    </a:ext>
                  </a:extLst>
                </p14:cNvPr>
                <p14:cNvContentPartPr/>
                <p14:nvPr/>
              </p14:nvContentPartPr>
              <p14:xfrm>
                <a:off x="4461873" y="1480259"/>
                <a:ext cx="132840" cy="10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018FDB-3E1F-4449-B6E4-BD6999332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2873" y="1471259"/>
                  <a:ext cx="150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01E98A-CA82-48B5-A01F-BF5BEF51B3D7}"/>
                    </a:ext>
                  </a:extLst>
                </p14:cNvPr>
                <p14:cNvContentPartPr/>
                <p14:nvPr/>
              </p14:nvContentPartPr>
              <p14:xfrm>
                <a:off x="4465473" y="1513379"/>
                <a:ext cx="11628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01E98A-CA82-48B5-A01F-BF5BEF51B3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56833" y="1504379"/>
                  <a:ext cx="133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4349A4A-1E48-459F-B0BB-7AAD4598A1EA}"/>
              </a:ext>
            </a:extLst>
          </p:cNvPr>
          <p:cNvGrpSpPr/>
          <p:nvPr/>
        </p:nvGrpSpPr>
        <p:grpSpPr>
          <a:xfrm>
            <a:off x="4829793" y="1306019"/>
            <a:ext cx="1024560" cy="216000"/>
            <a:chOff x="4829793" y="1306019"/>
            <a:chExt cx="102456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5F7FC2-C15F-404F-AD6B-8E0F7B774BA5}"/>
                    </a:ext>
                  </a:extLst>
                </p14:cNvPr>
                <p14:cNvContentPartPr/>
                <p14:nvPr/>
              </p14:nvContentPartPr>
              <p14:xfrm>
                <a:off x="4829793" y="1321859"/>
                <a:ext cx="161640" cy="20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5F7FC2-C15F-404F-AD6B-8E0F7B774B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20793" y="1312859"/>
                  <a:ext cx="179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9C71276-5F7F-497F-AC6B-2F53C8161161}"/>
                    </a:ext>
                  </a:extLst>
                </p14:cNvPr>
                <p14:cNvContentPartPr/>
                <p14:nvPr/>
              </p14:nvContentPartPr>
              <p14:xfrm>
                <a:off x="4856793" y="1437059"/>
                <a:ext cx="75240" cy="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9C71276-5F7F-497F-AC6B-2F53C81611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47793" y="1428419"/>
                  <a:ext cx="92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4EEEA49-7EF6-4181-81EE-CA41EF311C1D}"/>
                    </a:ext>
                  </a:extLst>
                </p14:cNvPr>
                <p14:cNvContentPartPr/>
                <p14:nvPr/>
              </p14:nvContentPartPr>
              <p14:xfrm>
                <a:off x="4989993" y="1306019"/>
                <a:ext cx="50040" cy="51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4EEEA49-7EF6-4181-81EE-CA41EF311C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81353" y="1297019"/>
                  <a:ext cx="67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451A38-436E-4035-8242-9E6AF0861CC8}"/>
                    </a:ext>
                  </a:extLst>
                </p14:cNvPr>
                <p14:cNvContentPartPr/>
                <p14:nvPr/>
              </p14:nvContentPartPr>
              <p14:xfrm>
                <a:off x="5097993" y="1441019"/>
                <a:ext cx="85320" cy="6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451A38-436E-4035-8242-9E6AF0861C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89353" y="1432019"/>
                  <a:ext cx="102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D9A186A-73EE-4105-96EE-A97633C44A6D}"/>
                    </a:ext>
                  </a:extLst>
                </p14:cNvPr>
                <p14:cNvContentPartPr/>
                <p14:nvPr/>
              </p14:nvContentPartPr>
              <p14:xfrm>
                <a:off x="5267553" y="1326539"/>
                <a:ext cx="88560" cy="14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D9A186A-73EE-4105-96EE-A97633C44A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8553" y="1317899"/>
                  <a:ext cx="106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183FA45-C346-4231-AE49-63A9EE2FA6EA}"/>
                    </a:ext>
                  </a:extLst>
                </p14:cNvPr>
                <p14:cNvContentPartPr/>
                <p14:nvPr/>
              </p14:nvContentPartPr>
              <p14:xfrm>
                <a:off x="5505153" y="1433819"/>
                <a:ext cx="99360" cy="74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183FA45-C346-4231-AE49-63A9EE2FA6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96153" y="1425179"/>
                  <a:ext cx="117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8D89DD-B50B-4DB6-AE65-260A565D271F}"/>
                    </a:ext>
                  </a:extLst>
                </p14:cNvPr>
                <p14:cNvContentPartPr/>
                <p14:nvPr/>
              </p14:nvContentPartPr>
              <p14:xfrm>
                <a:off x="5720073" y="1322939"/>
                <a:ext cx="134280" cy="192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8D89DD-B50B-4DB6-AE65-260A565D27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11433" y="1313939"/>
                  <a:ext cx="1519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8D6FACE-E32B-408E-9D96-138BA9BF6660}"/>
              </a:ext>
            </a:extLst>
          </p:cNvPr>
          <p:cNvGrpSpPr/>
          <p:nvPr/>
        </p:nvGrpSpPr>
        <p:grpSpPr>
          <a:xfrm>
            <a:off x="5263593" y="3367019"/>
            <a:ext cx="312480" cy="161640"/>
            <a:chOff x="5263593" y="3367019"/>
            <a:chExt cx="31248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CE3F37-D8D6-477C-A0DF-B6F672FCB3A1}"/>
                    </a:ext>
                  </a:extLst>
                </p14:cNvPr>
                <p14:cNvContentPartPr/>
                <p14:nvPr/>
              </p14:nvContentPartPr>
              <p14:xfrm>
                <a:off x="5385273" y="3418859"/>
                <a:ext cx="68040" cy="10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CE3F37-D8D6-477C-A0DF-B6F672FCB3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76273" y="3409859"/>
                  <a:ext cx="85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3528A10-1FF8-4EC9-8FFA-4FF86A1BE5C5}"/>
                    </a:ext>
                  </a:extLst>
                </p14:cNvPr>
                <p14:cNvContentPartPr/>
                <p14:nvPr/>
              </p14:nvContentPartPr>
              <p14:xfrm>
                <a:off x="5263593" y="3408779"/>
                <a:ext cx="87480" cy="113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3528A10-1FF8-4EC9-8FFA-4FF86A1BE5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54953" y="3399779"/>
                  <a:ext cx="105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86F8368-95B1-4DBE-A10D-868DBF383622}"/>
                    </a:ext>
                  </a:extLst>
                </p14:cNvPr>
                <p14:cNvContentPartPr/>
                <p14:nvPr/>
              </p14:nvContentPartPr>
              <p14:xfrm>
                <a:off x="5540073" y="3367019"/>
                <a:ext cx="36000" cy="135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86F8368-95B1-4DBE-A10D-868DBF3836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31433" y="3358019"/>
                  <a:ext cx="536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98CFF4B-681A-4F68-B0EF-D3C8455DCF61}"/>
              </a:ext>
            </a:extLst>
          </p:cNvPr>
          <p:cNvGrpSpPr/>
          <p:nvPr/>
        </p:nvGrpSpPr>
        <p:grpSpPr>
          <a:xfrm>
            <a:off x="2859513" y="1768259"/>
            <a:ext cx="247680" cy="191880"/>
            <a:chOff x="2859513" y="1768259"/>
            <a:chExt cx="24768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1F252E-AA4F-4D9E-B357-3C41CAF5FC4B}"/>
                    </a:ext>
                  </a:extLst>
                </p14:cNvPr>
                <p14:cNvContentPartPr/>
                <p14:nvPr/>
              </p14:nvContentPartPr>
              <p14:xfrm>
                <a:off x="2948793" y="1769339"/>
                <a:ext cx="69480" cy="104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1F252E-AA4F-4D9E-B357-3C41CAF5FC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39793" y="1760699"/>
                  <a:ext cx="87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5DF6AD2-625D-4241-9E11-146ABC213636}"/>
                    </a:ext>
                  </a:extLst>
                </p14:cNvPr>
                <p14:cNvContentPartPr/>
                <p14:nvPr/>
              </p14:nvContentPartPr>
              <p14:xfrm>
                <a:off x="2859513" y="1770779"/>
                <a:ext cx="34560" cy="156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5DF6AD2-625D-4241-9E11-146ABC2136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50513" y="1762139"/>
                  <a:ext cx="5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7279BE-932F-4D07-88FB-76609C58CC05}"/>
                    </a:ext>
                  </a:extLst>
                </p14:cNvPr>
                <p14:cNvContentPartPr/>
                <p14:nvPr/>
              </p14:nvContentPartPr>
              <p14:xfrm>
                <a:off x="3057513" y="1768259"/>
                <a:ext cx="49680" cy="191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7279BE-932F-4D07-88FB-76609C58CC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8873" y="1759619"/>
                  <a:ext cx="673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225C35-1BB0-4EF6-B7BC-A5A6D4E08985}"/>
              </a:ext>
            </a:extLst>
          </p:cNvPr>
          <p:cNvGrpSpPr/>
          <p:nvPr/>
        </p:nvGrpSpPr>
        <p:grpSpPr>
          <a:xfrm>
            <a:off x="3336513" y="1741619"/>
            <a:ext cx="966240" cy="232200"/>
            <a:chOff x="3336513" y="1741619"/>
            <a:chExt cx="9662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C913C54-F61B-46B6-AE92-F374B41335E6}"/>
                    </a:ext>
                  </a:extLst>
                </p14:cNvPr>
                <p14:cNvContentPartPr/>
                <p14:nvPr/>
              </p14:nvContentPartPr>
              <p14:xfrm>
                <a:off x="3343353" y="1802459"/>
                <a:ext cx="149040" cy="171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C913C54-F61B-46B6-AE92-F374B41335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34353" y="1793459"/>
                  <a:ext cx="166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6C43B-CCF0-426D-9FA2-804A12741978}"/>
                    </a:ext>
                  </a:extLst>
                </p14:cNvPr>
                <p14:cNvContentPartPr/>
                <p14:nvPr/>
              </p14:nvContentPartPr>
              <p14:xfrm>
                <a:off x="3336513" y="1866539"/>
                <a:ext cx="82080" cy="1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6C43B-CCF0-426D-9FA2-804A127419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7873" y="1857539"/>
                  <a:ext cx="99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3F935A1-B25F-406A-AE0C-C945D6916333}"/>
                    </a:ext>
                  </a:extLst>
                </p14:cNvPr>
                <p14:cNvContentPartPr/>
                <p14:nvPr/>
              </p14:nvContentPartPr>
              <p14:xfrm>
                <a:off x="3478713" y="1741619"/>
                <a:ext cx="24480" cy="42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3F935A1-B25F-406A-AE0C-C945D69163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69713" y="1732619"/>
                  <a:ext cx="4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00575C-5138-4794-889B-43C1AB3E6A77}"/>
                    </a:ext>
                  </a:extLst>
                </p14:cNvPr>
                <p14:cNvContentPartPr/>
                <p14:nvPr/>
              </p14:nvContentPartPr>
              <p14:xfrm>
                <a:off x="3611553" y="1863299"/>
                <a:ext cx="96840" cy="84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00575C-5138-4794-889B-43C1AB3E6A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2913" y="1854299"/>
                  <a:ext cx="114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2AA6290-F550-40A6-81FF-868265F05ED1}"/>
                    </a:ext>
                  </a:extLst>
                </p14:cNvPr>
                <p14:cNvContentPartPr/>
                <p14:nvPr/>
              </p14:nvContentPartPr>
              <p14:xfrm>
                <a:off x="3762393" y="1784099"/>
                <a:ext cx="150120" cy="159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2AA6290-F550-40A6-81FF-868265F05E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53393" y="1775459"/>
                  <a:ext cx="167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95A076-9D66-462E-8B47-9165B5405BE6}"/>
                    </a:ext>
                  </a:extLst>
                </p14:cNvPr>
                <p14:cNvContentPartPr/>
                <p14:nvPr/>
              </p14:nvContentPartPr>
              <p14:xfrm>
                <a:off x="4050753" y="1871219"/>
                <a:ext cx="92880" cy="74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95A076-9D66-462E-8B47-9165B5405B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41753" y="1862219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5688B96-1C37-47DA-8875-BC8E5415514C}"/>
                    </a:ext>
                  </a:extLst>
                </p14:cNvPr>
                <p14:cNvContentPartPr/>
                <p14:nvPr/>
              </p14:nvContentPartPr>
              <p14:xfrm>
                <a:off x="4216353" y="1794539"/>
                <a:ext cx="86400" cy="144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5688B96-1C37-47DA-8875-BC8E541551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07353" y="1785539"/>
                  <a:ext cx="1040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84640A1-5DFE-42AD-BE70-11C569B71469}"/>
                  </a:ext>
                </a:extLst>
              </p14:cNvPr>
              <p14:cNvContentPartPr/>
              <p14:nvPr/>
            </p14:nvContentPartPr>
            <p14:xfrm>
              <a:off x="3699033" y="1972379"/>
              <a:ext cx="212760" cy="471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84640A1-5DFE-42AD-BE70-11C569B7146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90033" y="1963739"/>
                <a:ext cx="230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D14DDE6-C769-470F-9259-CB105C6A2BFE}"/>
                  </a:ext>
                </a:extLst>
              </p14:cNvPr>
              <p14:cNvContentPartPr/>
              <p14:nvPr/>
            </p14:nvContentPartPr>
            <p14:xfrm>
              <a:off x="4661673" y="1988219"/>
              <a:ext cx="254160" cy="39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D14DDE6-C769-470F-9259-CB105C6A2BF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52673" y="1979579"/>
                <a:ext cx="2718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CDB2A0B-0903-429C-A9D1-D6B766A2734A}"/>
              </a:ext>
            </a:extLst>
          </p:cNvPr>
          <p:cNvGrpSpPr/>
          <p:nvPr/>
        </p:nvGrpSpPr>
        <p:grpSpPr>
          <a:xfrm>
            <a:off x="4494633" y="1727939"/>
            <a:ext cx="630000" cy="239760"/>
            <a:chOff x="4494633" y="1727939"/>
            <a:chExt cx="6300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A68839-72D5-43B0-A2B2-864FDC02DFE0}"/>
                    </a:ext>
                  </a:extLst>
                </p14:cNvPr>
                <p14:cNvContentPartPr/>
                <p14:nvPr/>
              </p14:nvContentPartPr>
              <p14:xfrm>
                <a:off x="4494633" y="1891739"/>
                <a:ext cx="96480" cy="71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A68839-72D5-43B0-A2B2-864FDC02DF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85993" y="1883099"/>
                  <a:ext cx="114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0997CB-8C2A-4010-A0E5-A8A4A7B1EEA0}"/>
                    </a:ext>
                  </a:extLst>
                </p14:cNvPr>
                <p14:cNvContentPartPr/>
                <p14:nvPr/>
              </p14:nvContentPartPr>
              <p14:xfrm>
                <a:off x="4741593" y="1807499"/>
                <a:ext cx="107280" cy="160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0997CB-8C2A-4010-A0E5-A8A4A7B1EE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2953" y="1798499"/>
                  <a:ext cx="124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0CD93A-C37C-4754-9AAA-5E3B46F546C9}"/>
                    </a:ext>
                  </a:extLst>
                </p14:cNvPr>
                <p14:cNvContentPartPr/>
                <p14:nvPr/>
              </p14:nvContentPartPr>
              <p14:xfrm>
                <a:off x="4878753" y="1727939"/>
                <a:ext cx="60120" cy="41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0CD93A-C37C-4754-9AAA-5E3B46F546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69753" y="1718939"/>
                  <a:ext cx="77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3CFAA89-06A5-4519-8DEF-414BD1D1EE5E}"/>
                    </a:ext>
                  </a:extLst>
                </p14:cNvPr>
                <p14:cNvContentPartPr/>
                <p14:nvPr/>
              </p14:nvContentPartPr>
              <p14:xfrm>
                <a:off x="4999353" y="1875179"/>
                <a:ext cx="125280" cy="12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3CFAA89-06A5-4519-8DEF-414BD1D1EE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90353" y="1866539"/>
                  <a:ext cx="142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792601-633B-4ACE-BE23-6E70DF1D8D6D}"/>
                    </a:ext>
                  </a:extLst>
                </p14:cNvPr>
                <p14:cNvContentPartPr/>
                <p14:nvPr/>
              </p14:nvContentPartPr>
              <p14:xfrm>
                <a:off x="5006553" y="1923419"/>
                <a:ext cx="115560" cy="7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792601-633B-4ACE-BE23-6E70DF1D8D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97913" y="1914779"/>
                  <a:ext cx="1332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769796-0884-4726-9B3C-C95C5DDAE140}"/>
                  </a:ext>
                </a:extLst>
              </p14:cNvPr>
              <p14:cNvContentPartPr/>
              <p14:nvPr/>
            </p14:nvContentPartPr>
            <p14:xfrm>
              <a:off x="5909944" y="1220749"/>
              <a:ext cx="121680" cy="6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769796-0884-4726-9B3C-C95C5DDAE14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00944" y="1212109"/>
                <a:ext cx="1393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5FACCB-8BC0-46FD-929B-21AB10588D2E}"/>
                  </a:ext>
                </a:extLst>
              </p14:cNvPr>
              <p14:cNvContentPartPr/>
              <p14:nvPr/>
            </p14:nvContentPartPr>
            <p14:xfrm>
              <a:off x="3863704" y="1723309"/>
              <a:ext cx="7272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5FACCB-8BC0-46FD-929B-21AB10588D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54704" y="1714309"/>
                <a:ext cx="903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2E4F532-CC1D-430C-83EE-4B1033C8982C}"/>
              </a:ext>
            </a:extLst>
          </p:cNvPr>
          <p:cNvGrpSpPr/>
          <p:nvPr/>
        </p:nvGrpSpPr>
        <p:grpSpPr>
          <a:xfrm>
            <a:off x="5278504" y="1703149"/>
            <a:ext cx="1163880" cy="307440"/>
            <a:chOff x="5278504" y="1703149"/>
            <a:chExt cx="11638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510869-F9D8-44E1-95E6-D217764675DD}"/>
                    </a:ext>
                  </a:extLst>
                </p14:cNvPr>
                <p14:cNvContentPartPr/>
                <p14:nvPr/>
              </p14:nvContentPartPr>
              <p14:xfrm>
                <a:off x="5278504" y="1812949"/>
                <a:ext cx="151200" cy="17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510869-F9D8-44E1-95E6-D217764675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69504" y="1804309"/>
                  <a:ext cx="16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8087DD-54AB-4259-9868-7D4F45B6B2A5}"/>
                    </a:ext>
                  </a:extLst>
                </p14:cNvPr>
                <p14:cNvContentPartPr/>
                <p14:nvPr/>
              </p14:nvContentPartPr>
              <p14:xfrm>
                <a:off x="5294344" y="1901509"/>
                <a:ext cx="52200" cy="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8087DD-54AB-4259-9868-7D4F45B6B2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5704" y="1892869"/>
                  <a:ext cx="69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C9A104-FAAB-4817-9BE8-7BF5151D01D5}"/>
                    </a:ext>
                  </a:extLst>
                </p14:cNvPr>
                <p14:cNvContentPartPr/>
                <p14:nvPr/>
              </p14:nvContentPartPr>
              <p14:xfrm>
                <a:off x="5467864" y="1716829"/>
                <a:ext cx="41400" cy="5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C9A104-FAAB-4817-9BE8-7BF5151D01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9224" y="1707829"/>
                  <a:ext cx="59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77BC86-D8BE-4693-B792-280958D16968}"/>
                    </a:ext>
                  </a:extLst>
                </p14:cNvPr>
                <p14:cNvContentPartPr/>
                <p14:nvPr/>
              </p14:nvContentPartPr>
              <p14:xfrm>
                <a:off x="5607904" y="1893949"/>
                <a:ext cx="99000" cy="7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77BC86-D8BE-4693-B792-280958D169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99264" y="1884949"/>
                  <a:ext cx="11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943D9F-3286-4E4D-9BAB-131F1B11AE0E}"/>
                    </a:ext>
                  </a:extLst>
                </p14:cNvPr>
                <p14:cNvContentPartPr/>
                <p14:nvPr/>
              </p14:nvContentPartPr>
              <p14:xfrm>
                <a:off x="5839744" y="1773349"/>
                <a:ext cx="179640" cy="19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943D9F-3286-4E4D-9BAB-131F1B11A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0744" y="1764709"/>
                  <a:ext cx="197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420BE8-E344-459E-B778-3CE40EC25200}"/>
                    </a:ext>
                  </a:extLst>
                </p14:cNvPr>
                <p14:cNvContentPartPr/>
                <p14:nvPr/>
              </p14:nvContentPartPr>
              <p14:xfrm>
                <a:off x="6021184" y="1703149"/>
                <a:ext cx="77400" cy="5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420BE8-E344-459E-B778-3CE40EC252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12184" y="1694149"/>
                  <a:ext cx="95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3CC79B-FC40-47F5-BF35-7A63F0A6929A}"/>
                    </a:ext>
                  </a:extLst>
                </p14:cNvPr>
                <p14:cNvContentPartPr/>
                <p14:nvPr/>
              </p14:nvContentPartPr>
              <p14:xfrm>
                <a:off x="6150784" y="1920949"/>
                <a:ext cx="104400" cy="8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3CC79B-FC40-47F5-BF35-7A63F0A692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1784" y="1912309"/>
                  <a:ext cx="122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C6E96E-1C29-4D9E-849D-DD15EC07E71B}"/>
                    </a:ext>
                  </a:extLst>
                </p14:cNvPr>
                <p14:cNvContentPartPr/>
                <p14:nvPr/>
              </p14:nvContentPartPr>
              <p14:xfrm>
                <a:off x="6314224" y="1799989"/>
                <a:ext cx="128160" cy="18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C6E96E-1C29-4D9E-849D-DD15EC07E7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05224" y="1791349"/>
                  <a:ext cx="14580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497CD16-D159-4A1E-9E4B-BA29F62BE23E}"/>
              </a:ext>
            </a:extLst>
          </p:cNvPr>
          <p:cNvGrpSpPr/>
          <p:nvPr/>
        </p:nvGrpSpPr>
        <p:grpSpPr>
          <a:xfrm>
            <a:off x="6486153" y="3547739"/>
            <a:ext cx="2534760" cy="362160"/>
            <a:chOff x="6486153" y="3547739"/>
            <a:chExt cx="25347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1DC2D4-C847-4154-AC6A-5A175DE90C7F}"/>
                    </a:ext>
                  </a:extLst>
                </p14:cNvPr>
                <p14:cNvContentPartPr/>
                <p14:nvPr/>
              </p14:nvContentPartPr>
              <p14:xfrm>
                <a:off x="6494793" y="3748619"/>
                <a:ext cx="105840" cy="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1DC2D4-C847-4154-AC6A-5A175DE90C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85793" y="3739619"/>
                  <a:ext cx="123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61D15F-9091-4E25-B8F0-D74DAEC54B2C}"/>
                    </a:ext>
                  </a:extLst>
                </p14:cNvPr>
                <p14:cNvContentPartPr/>
                <p14:nvPr/>
              </p14:nvContentPartPr>
              <p14:xfrm>
                <a:off x="6486153" y="3787859"/>
                <a:ext cx="129960" cy="1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61D15F-9091-4E25-B8F0-D74DAEC54B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77513" y="3778859"/>
                  <a:ext cx="14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82080E-C273-48BC-AA01-5FA6387BF998}"/>
                    </a:ext>
                  </a:extLst>
                </p14:cNvPr>
                <p14:cNvContentPartPr/>
                <p14:nvPr/>
              </p14:nvContentPartPr>
              <p14:xfrm>
                <a:off x="6652113" y="3643139"/>
                <a:ext cx="59760" cy="216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82080E-C273-48BC-AA01-5FA6387BF9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3473" y="3634499"/>
                  <a:ext cx="77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7FCE13-EBEA-4A29-A52E-DB5C3DDDDA4E}"/>
                    </a:ext>
                  </a:extLst>
                </p14:cNvPr>
                <p14:cNvContentPartPr/>
                <p14:nvPr/>
              </p14:nvContentPartPr>
              <p14:xfrm>
                <a:off x="6791433" y="3663299"/>
                <a:ext cx="122040" cy="157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7FCE13-EBEA-4A29-A52E-DB5C3DDDDA4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82433" y="3654299"/>
                  <a:ext cx="139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14EDF0-9B57-4678-8403-AA082FA0D967}"/>
                    </a:ext>
                  </a:extLst>
                </p14:cNvPr>
                <p14:cNvContentPartPr/>
                <p14:nvPr/>
              </p14:nvContentPartPr>
              <p14:xfrm>
                <a:off x="6834273" y="3754739"/>
                <a:ext cx="70200" cy="7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14EDF0-9B57-4678-8403-AA082FA0D9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25273" y="3745739"/>
                  <a:ext cx="87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D146AE9-6AC6-40E5-92FC-3F4AB4EA353A}"/>
                    </a:ext>
                  </a:extLst>
                </p14:cNvPr>
                <p14:cNvContentPartPr/>
                <p14:nvPr/>
              </p14:nvContentPartPr>
              <p14:xfrm>
                <a:off x="7048833" y="3721259"/>
                <a:ext cx="55800" cy="90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146AE9-6AC6-40E5-92FC-3F4AB4EA35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9833" y="3712619"/>
                  <a:ext cx="73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47256FA-8176-4DC6-BA6E-1427DD7F8CD4}"/>
                    </a:ext>
                  </a:extLst>
                </p14:cNvPr>
                <p14:cNvContentPartPr/>
                <p14:nvPr/>
              </p14:nvContentPartPr>
              <p14:xfrm>
                <a:off x="7215153" y="3612539"/>
                <a:ext cx="119520" cy="177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47256FA-8176-4DC6-BA6E-1427DD7F8C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6153" y="3603899"/>
                  <a:ext cx="137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7C59DB-2F70-4BDC-93B3-B6756ACD40DA}"/>
                    </a:ext>
                  </a:extLst>
                </p14:cNvPr>
                <p14:cNvContentPartPr/>
                <p14:nvPr/>
              </p14:nvContentPartPr>
              <p14:xfrm>
                <a:off x="7453473" y="3710099"/>
                <a:ext cx="60120" cy="8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7C59DB-2F70-4BDC-93B3-B6756ACD40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44833" y="3701459"/>
                  <a:ext cx="77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F0D42B-83F4-44BE-954F-00739FE06445}"/>
                    </a:ext>
                  </a:extLst>
                </p14:cNvPr>
                <p14:cNvContentPartPr/>
                <p14:nvPr/>
              </p14:nvContentPartPr>
              <p14:xfrm>
                <a:off x="7600713" y="3644219"/>
                <a:ext cx="109080" cy="153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F0D42B-83F4-44BE-954F-00739FE064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92073" y="3635219"/>
                  <a:ext cx="12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70B7ED-F51D-486C-B644-C6120D15B4EB}"/>
                    </a:ext>
                  </a:extLst>
                </p14:cNvPr>
                <p14:cNvContentPartPr/>
                <p14:nvPr/>
              </p14:nvContentPartPr>
              <p14:xfrm>
                <a:off x="7773153" y="3599939"/>
                <a:ext cx="77400" cy="54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70B7ED-F51D-486C-B644-C6120D15B4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64513" y="3590939"/>
                  <a:ext cx="95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832756-0BD8-42D4-8037-6C18C94B49BA}"/>
                    </a:ext>
                  </a:extLst>
                </p14:cNvPr>
                <p14:cNvContentPartPr/>
                <p14:nvPr/>
              </p14:nvContentPartPr>
              <p14:xfrm>
                <a:off x="7788633" y="3603899"/>
                <a:ext cx="111240" cy="249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832756-0BD8-42D4-8037-6C18C94B49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79633" y="3594899"/>
                  <a:ext cx="128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A1D80F-5583-43D7-87CB-8E5D11454631}"/>
                    </a:ext>
                  </a:extLst>
                </p14:cNvPr>
                <p14:cNvContentPartPr/>
                <p14:nvPr/>
              </p14:nvContentPartPr>
              <p14:xfrm>
                <a:off x="7934793" y="3615419"/>
                <a:ext cx="114840" cy="223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A1D80F-5583-43D7-87CB-8E5D114546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26153" y="3606779"/>
                  <a:ext cx="132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C5EE01-2A18-417F-88FB-662C450BF9B2}"/>
                    </a:ext>
                  </a:extLst>
                </p14:cNvPr>
                <p14:cNvContentPartPr/>
                <p14:nvPr/>
              </p14:nvContentPartPr>
              <p14:xfrm>
                <a:off x="8130993" y="3655739"/>
                <a:ext cx="149760" cy="172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C5EE01-2A18-417F-88FB-662C450BF9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21993" y="3646739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9365B3-AADE-493C-B536-6932865CE823}"/>
                    </a:ext>
                  </a:extLst>
                </p14:cNvPr>
                <p14:cNvContentPartPr/>
                <p14:nvPr/>
              </p14:nvContentPartPr>
              <p14:xfrm>
                <a:off x="8196513" y="3760859"/>
                <a:ext cx="46800" cy="7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9365B3-AADE-493C-B536-6932865CE8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87873" y="3751859"/>
                  <a:ext cx="6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B0F4F9-7536-4757-83F7-35B671EEE0C2}"/>
                    </a:ext>
                  </a:extLst>
                </p14:cNvPr>
                <p14:cNvContentPartPr/>
                <p14:nvPr/>
              </p14:nvContentPartPr>
              <p14:xfrm>
                <a:off x="8346993" y="3608219"/>
                <a:ext cx="51120" cy="55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B0F4F9-7536-4757-83F7-35B671EEE0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37993" y="3599579"/>
                  <a:ext cx="68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DA9A6A-D48C-42D2-A2AB-00DD642EA162}"/>
                    </a:ext>
                  </a:extLst>
                </p14:cNvPr>
                <p14:cNvContentPartPr/>
                <p14:nvPr/>
              </p14:nvContentPartPr>
              <p14:xfrm>
                <a:off x="8398833" y="3724499"/>
                <a:ext cx="70560" cy="79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DA9A6A-D48C-42D2-A2AB-00DD642EA16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89833" y="3715859"/>
                  <a:ext cx="88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9C519E-960C-4BAC-B1BB-079DE15CA01D}"/>
                    </a:ext>
                  </a:extLst>
                </p14:cNvPr>
                <p14:cNvContentPartPr/>
                <p14:nvPr/>
              </p14:nvContentPartPr>
              <p14:xfrm>
                <a:off x="8501793" y="3638099"/>
                <a:ext cx="115200" cy="164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9C519E-960C-4BAC-B1BB-079DE15CA0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93153" y="3629459"/>
                  <a:ext cx="13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EBB09C-60F2-470D-AB2E-5797844D7922}"/>
                    </a:ext>
                  </a:extLst>
                </p14:cNvPr>
                <p14:cNvContentPartPr/>
                <p14:nvPr/>
              </p14:nvContentPartPr>
              <p14:xfrm>
                <a:off x="8638593" y="3547739"/>
                <a:ext cx="51120" cy="54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EBB09C-60F2-470D-AB2E-5797844D79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29953" y="3539099"/>
                  <a:ext cx="68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5819FF-8640-453D-93BD-43EE02909103}"/>
                    </a:ext>
                  </a:extLst>
                </p14:cNvPr>
                <p14:cNvContentPartPr/>
                <p14:nvPr/>
              </p14:nvContentPartPr>
              <p14:xfrm>
                <a:off x="8716353" y="3720539"/>
                <a:ext cx="67320" cy="82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5819FF-8640-453D-93BD-43EE029091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07353" y="3711539"/>
                  <a:ext cx="84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851B18-FD8D-4098-8032-C6A292E2463C}"/>
                    </a:ext>
                  </a:extLst>
                </p14:cNvPr>
                <p14:cNvContentPartPr/>
                <p14:nvPr/>
              </p14:nvContentPartPr>
              <p14:xfrm>
                <a:off x="8863233" y="3664739"/>
                <a:ext cx="101520" cy="150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851B18-FD8D-4098-8032-C6A292E246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54593" y="3656099"/>
                  <a:ext cx="119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120C25-F8BD-4473-BFEC-D36E44F80870}"/>
                    </a:ext>
                  </a:extLst>
                </p14:cNvPr>
                <p14:cNvContentPartPr/>
                <p14:nvPr/>
              </p14:nvContentPartPr>
              <p14:xfrm>
                <a:off x="8939913" y="3590219"/>
                <a:ext cx="81000" cy="31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120C25-F8BD-4473-BFEC-D36E44F808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30913" y="3581579"/>
                  <a:ext cx="98640" cy="33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366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C7F32-D714-48D3-B00A-16E8B886F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53EBE-C821-4159-B856-CD0F5CA2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90" y="352666"/>
            <a:ext cx="793432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E8DEF-A34F-432C-B7C2-8D30F56F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70" y="1333620"/>
            <a:ext cx="5005627" cy="368106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CE4008-9642-46A2-8D43-89B4EB282AE7}"/>
              </a:ext>
            </a:extLst>
          </p:cNvPr>
          <p:cNvGrpSpPr/>
          <p:nvPr/>
        </p:nvGrpSpPr>
        <p:grpSpPr>
          <a:xfrm>
            <a:off x="4158033" y="1564499"/>
            <a:ext cx="521280" cy="240840"/>
            <a:chOff x="4158033" y="1564499"/>
            <a:chExt cx="5212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2B1D18-07C3-43DA-9E93-8934816360ED}"/>
                    </a:ext>
                  </a:extLst>
                </p14:cNvPr>
                <p14:cNvContentPartPr/>
                <p14:nvPr/>
              </p14:nvContentPartPr>
              <p14:xfrm>
                <a:off x="4178553" y="1667819"/>
                <a:ext cx="135720" cy="135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2B1D18-07C3-43DA-9E93-8934816360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9913" y="1659179"/>
                  <a:ext cx="153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2824D7-B4B4-4E4C-985A-28CA6CEC6AE9}"/>
                    </a:ext>
                  </a:extLst>
                </p14:cNvPr>
                <p14:cNvContentPartPr/>
                <p14:nvPr/>
              </p14:nvContentPartPr>
              <p14:xfrm>
                <a:off x="4158033" y="1735499"/>
                <a:ext cx="9000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2824D7-B4B4-4E4C-985A-28CA6CEC6A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9033" y="1726859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1C7941-E4DA-427D-8FB8-4B53130089E4}"/>
                    </a:ext>
                  </a:extLst>
                </p14:cNvPr>
                <p14:cNvContentPartPr/>
                <p14:nvPr/>
              </p14:nvContentPartPr>
              <p14:xfrm>
                <a:off x="4334793" y="1564499"/>
                <a:ext cx="39600" cy="5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1C7941-E4DA-427D-8FB8-4B53130089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5793" y="1555859"/>
                  <a:ext cx="57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B13C43D-AB2B-40AB-91AB-CFADF9EA03B4}"/>
                    </a:ext>
                  </a:extLst>
                </p14:cNvPr>
                <p14:cNvContentPartPr/>
                <p14:nvPr/>
              </p14:nvContentPartPr>
              <p14:xfrm>
                <a:off x="4386993" y="1644059"/>
                <a:ext cx="123120" cy="15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13C43D-AB2B-40AB-91AB-CFADF9EA03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78353" y="1635059"/>
                  <a:ext cx="14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2E856D-A880-4ABA-A73C-9A48B0650A73}"/>
                    </a:ext>
                  </a:extLst>
                </p14:cNvPr>
                <p14:cNvContentPartPr/>
                <p14:nvPr/>
              </p14:nvContentPartPr>
              <p14:xfrm>
                <a:off x="4555473" y="1666019"/>
                <a:ext cx="123840" cy="139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2E856D-A880-4ABA-A73C-9A48B0650A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473" y="1657019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4B3B1E-ED00-455D-BE71-5DB3A0FF64D3}"/>
              </a:ext>
            </a:extLst>
          </p:cNvPr>
          <p:cNvGrpSpPr/>
          <p:nvPr/>
        </p:nvGrpSpPr>
        <p:grpSpPr>
          <a:xfrm>
            <a:off x="4150833" y="2275139"/>
            <a:ext cx="445680" cy="251640"/>
            <a:chOff x="4150833" y="2275139"/>
            <a:chExt cx="44568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DB941B-1D23-49BA-95F2-87D1E55E6427}"/>
                    </a:ext>
                  </a:extLst>
                </p14:cNvPr>
                <p14:cNvContentPartPr/>
                <p14:nvPr/>
              </p14:nvContentPartPr>
              <p14:xfrm>
                <a:off x="4271433" y="2360819"/>
                <a:ext cx="107280" cy="142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DB941B-1D23-49BA-95F2-87D1E55E64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62433" y="2352179"/>
                  <a:ext cx="124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70D620-047F-432A-B42B-4520237E28E9}"/>
                    </a:ext>
                  </a:extLst>
                </p14:cNvPr>
                <p14:cNvContentPartPr/>
                <p14:nvPr/>
              </p14:nvContentPartPr>
              <p14:xfrm>
                <a:off x="4280073" y="2434259"/>
                <a:ext cx="69840" cy="2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70D620-047F-432A-B42B-4520237E28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71073" y="2425259"/>
                  <a:ext cx="87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8BB123-69C6-49DA-A34A-AB1E1D1375B7}"/>
                    </a:ext>
                  </a:extLst>
                </p14:cNvPr>
                <p14:cNvContentPartPr/>
                <p14:nvPr/>
              </p14:nvContentPartPr>
              <p14:xfrm>
                <a:off x="4422273" y="2350019"/>
                <a:ext cx="10512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8BB123-69C6-49DA-A34A-AB1E1D137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13273" y="2341019"/>
                  <a:ext cx="122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DBB4F7-8750-48AA-AB48-AD0971DC8C41}"/>
                    </a:ext>
                  </a:extLst>
                </p14:cNvPr>
                <p14:cNvContentPartPr/>
                <p14:nvPr/>
              </p14:nvContentPartPr>
              <p14:xfrm>
                <a:off x="4516953" y="2341019"/>
                <a:ext cx="79560" cy="18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DBB4F7-8750-48AA-AB48-AD0971DC8C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7953" y="2332019"/>
                  <a:ext cx="97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61AD41-E5D9-4CAF-9377-D7CC3B175CDC}"/>
                    </a:ext>
                  </a:extLst>
                </p14:cNvPr>
                <p14:cNvContentPartPr/>
                <p14:nvPr/>
              </p14:nvContentPartPr>
              <p14:xfrm>
                <a:off x="4150833" y="2366579"/>
                <a:ext cx="121320" cy="16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61AD41-E5D9-4CAF-9377-D7CC3B175C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2193" y="2357579"/>
                  <a:ext cx="138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4C672A8-2321-4493-8E87-4894932892EA}"/>
                    </a:ext>
                  </a:extLst>
                </p14:cNvPr>
                <p14:cNvContentPartPr/>
                <p14:nvPr/>
              </p14:nvContentPartPr>
              <p14:xfrm>
                <a:off x="4182153" y="2275139"/>
                <a:ext cx="365400" cy="33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4C672A8-2321-4493-8E87-4894932892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73153" y="2266139"/>
                  <a:ext cx="3830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F06FC0-D90B-4184-A25F-EB1FBE23974F}"/>
              </a:ext>
            </a:extLst>
          </p:cNvPr>
          <p:cNvGrpSpPr/>
          <p:nvPr/>
        </p:nvGrpSpPr>
        <p:grpSpPr>
          <a:xfrm>
            <a:off x="3902433" y="2906939"/>
            <a:ext cx="302760" cy="286200"/>
            <a:chOff x="3902433" y="2906939"/>
            <a:chExt cx="3027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92DAF6-9058-4B13-AC8A-8867EDECD94D}"/>
                    </a:ext>
                  </a:extLst>
                </p14:cNvPr>
                <p14:cNvContentPartPr/>
                <p14:nvPr/>
              </p14:nvContentPartPr>
              <p14:xfrm>
                <a:off x="3902433" y="2987579"/>
                <a:ext cx="131400" cy="205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92DAF6-9058-4B13-AC8A-8867EDECD9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3793" y="2978939"/>
                  <a:ext cx="149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91ADC4-0898-4A7C-9ED9-F88A3DB17643}"/>
                    </a:ext>
                  </a:extLst>
                </p14:cNvPr>
                <p14:cNvContentPartPr/>
                <p14:nvPr/>
              </p14:nvContentPartPr>
              <p14:xfrm>
                <a:off x="3930153" y="3089459"/>
                <a:ext cx="103680" cy="6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91ADC4-0898-4A7C-9ED9-F88A3DB176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1153" y="3080459"/>
                  <a:ext cx="121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2C4710-7E77-442F-A758-77FCE1EABC89}"/>
                    </a:ext>
                  </a:extLst>
                </p14:cNvPr>
                <p14:cNvContentPartPr/>
                <p14:nvPr/>
              </p14:nvContentPartPr>
              <p14:xfrm>
                <a:off x="4057593" y="3035459"/>
                <a:ext cx="26280" cy="12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2C4710-7E77-442F-A758-77FCE1EABC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48593" y="3026459"/>
                  <a:ext cx="43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6E6D00-C2D0-46A9-99C7-48967456D040}"/>
                    </a:ext>
                  </a:extLst>
                </p14:cNvPr>
                <p14:cNvContentPartPr/>
                <p14:nvPr/>
              </p14:nvContentPartPr>
              <p14:xfrm>
                <a:off x="4054353" y="2992259"/>
                <a:ext cx="119160" cy="145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6E6D00-C2D0-46A9-99C7-48967456D0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5353" y="2983619"/>
                  <a:ext cx="136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516EFB3-08AA-415F-9B90-ECFB21AFBAFE}"/>
                    </a:ext>
                  </a:extLst>
                </p14:cNvPr>
                <p14:cNvContentPartPr/>
                <p14:nvPr/>
              </p14:nvContentPartPr>
              <p14:xfrm>
                <a:off x="4168473" y="2906939"/>
                <a:ext cx="36720" cy="51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516EFB3-08AA-415F-9B90-ECFB21AFBA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9473" y="2897939"/>
                  <a:ext cx="543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894AE4B-0602-4576-A001-5B8D7BABD267}"/>
              </a:ext>
            </a:extLst>
          </p:cNvPr>
          <p:cNvGrpSpPr/>
          <p:nvPr/>
        </p:nvGrpSpPr>
        <p:grpSpPr>
          <a:xfrm>
            <a:off x="4197633" y="3526499"/>
            <a:ext cx="470880" cy="246240"/>
            <a:chOff x="4197633" y="3526499"/>
            <a:chExt cx="4708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6944AF7-7F78-4102-BC5B-0998392D1F0F}"/>
                    </a:ext>
                  </a:extLst>
                </p14:cNvPr>
                <p14:cNvContentPartPr/>
                <p14:nvPr/>
              </p14:nvContentPartPr>
              <p14:xfrm>
                <a:off x="4447473" y="3608219"/>
                <a:ext cx="150480" cy="16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6944AF7-7F78-4102-BC5B-0998392D1F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38473" y="3599579"/>
                  <a:ext cx="168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539C8B-779A-4241-8809-EF9A8C422233}"/>
                    </a:ext>
                  </a:extLst>
                </p14:cNvPr>
                <p14:cNvContentPartPr/>
                <p14:nvPr/>
              </p14:nvContentPartPr>
              <p14:xfrm>
                <a:off x="4587153" y="3594179"/>
                <a:ext cx="81360" cy="17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539C8B-779A-4241-8809-EF9A8C4222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8153" y="3585539"/>
                  <a:ext cx="99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8BCB36-F21F-415B-8FDB-8FA8A730AFA3}"/>
                    </a:ext>
                  </a:extLst>
                </p14:cNvPr>
                <p14:cNvContentPartPr/>
                <p14:nvPr/>
              </p14:nvContentPartPr>
              <p14:xfrm>
                <a:off x="4197633" y="3580499"/>
                <a:ext cx="68760" cy="174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8BCB36-F21F-415B-8FDB-8FA8A730AF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88633" y="3571499"/>
                  <a:ext cx="86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DD69A6-A3A1-4E76-9FD1-E0896639BADD}"/>
                    </a:ext>
                  </a:extLst>
                </p14:cNvPr>
                <p14:cNvContentPartPr/>
                <p14:nvPr/>
              </p14:nvContentPartPr>
              <p14:xfrm>
                <a:off x="4257033" y="3526499"/>
                <a:ext cx="368640" cy="1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DD69A6-A3A1-4E76-9FD1-E0896639BA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8033" y="3517499"/>
                  <a:ext cx="386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0EC1F1A-F180-48D1-8F4C-3E466C211CC8}"/>
              </a:ext>
            </a:extLst>
          </p:cNvPr>
          <p:cNvGrpSpPr/>
          <p:nvPr/>
        </p:nvGrpSpPr>
        <p:grpSpPr>
          <a:xfrm>
            <a:off x="6168993" y="2347139"/>
            <a:ext cx="2463120" cy="397800"/>
            <a:chOff x="6168993" y="2347139"/>
            <a:chExt cx="24631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ADB39D-2EB4-4F7B-BA81-EA3040FEDA66}"/>
                    </a:ext>
                  </a:extLst>
                </p14:cNvPr>
                <p14:cNvContentPartPr/>
                <p14:nvPr/>
              </p14:nvContentPartPr>
              <p14:xfrm>
                <a:off x="6170793" y="2648099"/>
                <a:ext cx="114480" cy="12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ADB39D-2EB4-4F7B-BA81-EA3040FEDA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61793" y="2639459"/>
                  <a:ext cx="132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45CD9F-81E7-4AB9-82A2-FCF00D0864DE}"/>
                    </a:ext>
                  </a:extLst>
                </p14:cNvPr>
                <p14:cNvContentPartPr/>
                <p14:nvPr/>
              </p14:nvContentPartPr>
              <p14:xfrm>
                <a:off x="6168993" y="2686979"/>
                <a:ext cx="115920" cy="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45CD9F-81E7-4AB9-82A2-FCF00D0864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60353" y="2677979"/>
                  <a:ext cx="133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21D9017-CF74-4B92-B7FD-11A1CF22C491}"/>
                    </a:ext>
                  </a:extLst>
                </p14:cNvPr>
                <p14:cNvContentPartPr/>
                <p14:nvPr/>
              </p14:nvContentPartPr>
              <p14:xfrm>
                <a:off x="6324873" y="2494379"/>
                <a:ext cx="58680" cy="250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21D9017-CF74-4B92-B7FD-11A1CF22C4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16233" y="2485739"/>
                  <a:ext cx="76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0B5C27-1900-414A-B474-D064DD9E111E}"/>
                    </a:ext>
                  </a:extLst>
                </p14:cNvPr>
                <p14:cNvContentPartPr/>
                <p14:nvPr/>
              </p14:nvContentPartPr>
              <p14:xfrm>
                <a:off x="6491553" y="2488259"/>
                <a:ext cx="180360" cy="208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0B5C27-1900-414A-B474-D064DD9E11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82553" y="2479619"/>
                  <a:ext cx="198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53ED9B-0A11-4953-8225-F9D6BF15A307}"/>
                    </a:ext>
                  </a:extLst>
                </p14:cNvPr>
                <p14:cNvContentPartPr/>
                <p14:nvPr/>
              </p14:nvContentPartPr>
              <p14:xfrm>
                <a:off x="6554193" y="2586179"/>
                <a:ext cx="7956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53ED9B-0A11-4953-8225-F9D6BF15A3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45193" y="2577179"/>
                  <a:ext cx="97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E0F251-C87D-4BBB-8B72-80B2A8167BAD}"/>
                    </a:ext>
                  </a:extLst>
                </p14:cNvPr>
                <p14:cNvContentPartPr/>
                <p14:nvPr/>
              </p14:nvContentPartPr>
              <p14:xfrm>
                <a:off x="6689553" y="2429219"/>
                <a:ext cx="46800" cy="61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E0F251-C87D-4BBB-8B72-80B2A8167B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80553" y="2420579"/>
                  <a:ext cx="64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82C0F0-FF87-47A6-AB0F-089DD4A748B2}"/>
                    </a:ext>
                  </a:extLst>
                </p14:cNvPr>
                <p14:cNvContentPartPr/>
                <p14:nvPr/>
              </p14:nvContentPartPr>
              <p14:xfrm>
                <a:off x="6804393" y="2472419"/>
                <a:ext cx="142200" cy="21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82C0F0-FF87-47A6-AB0F-089DD4A748B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95393" y="2463779"/>
                  <a:ext cx="159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89D700-6484-4079-93C5-68225A602BE4}"/>
                    </a:ext>
                  </a:extLst>
                </p14:cNvPr>
                <p14:cNvContentPartPr/>
                <p14:nvPr/>
              </p14:nvContentPartPr>
              <p14:xfrm>
                <a:off x="6998433" y="2488259"/>
                <a:ext cx="80280" cy="180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89D700-6484-4079-93C5-68225A602B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89793" y="2479619"/>
                  <a:ext cx="97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ECE988-29C8-4D83-8F71-80C3B44FE207}"/>
                    </a:ext>
                  </a:extLst>
                </p14:cNvPr>
                <p14:cNvContentPartPr/>
                <p14:nvPr/>
              </p14:nvContentPartPr>
              <p14:xfrm>
                <a:off x="7158633" y="2421299"/>
                <a:ext cx="76320" cy="263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ECE988-29C8-4D83-8F71-80C3B44FE2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49993" y="2412299"/>
                  <a:ext cx="9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CC06B3-8012-4CDC-B695-354BE402C494}"/>
                    </a:ext>
                  </a:extLst>
                </p14:cNvPr>
                <p14:cNvContentPartPr/>
                <p14:nvPr/>
              </p14:nvContentPartPr>
              <p14:xfrm>
                <a:off x="7331433" y="2472779"/>
                <a:ext cx="213840" cy="18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CC06B3-8012-4CDC-B695-354BE402C4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22793" y="2464139"/>
                  <a:ext cx="231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FDFE19-F040-42D8-97AB-414FF5813BC8}"/>
                    </a:ext>
                  </a:extLst>
                </p14:cNvPr>
                <p14:cNvContentPartPr/>
                <p14:nvPr/>
              </p14:nvContentPartPr>
              <p14:xfrm>
                <a:off x="7413873" y="2557739"/>
                <a:ext cx="88200" cy="6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FDFE19-F040-42D8-97AB-414FF5813B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5233" y="2549099"/>
                  <a:ext cx="105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2162E1-1BA8-4AB9-B1BC-351D190AC208}"/>
                    </a:ext>
                  </a:extLst>
                </p14:cNvPr>
                <p14:cNvContentPartPr/>
                <p14:nvPr/>
              </p14:nvContentPartPr>
              <p14:xfrm>
                <a:off x="7595313" y="2483219"/>
                <a:ext cx="91440" cy="165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32162E1-1BA8-4AB9-B1BC-351D190AC2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86313" y="2474579"/>
                  <a:ext cx="109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E586EBD-D3C4-47AF-940D-A7465DAA6EA2}"/>
                    </a:ext>
                  </a:extLst>
                </p14:cNvPr>
                <p14:cNvContentPartPr/>
                <p14:nvPr/>
              </p14:nvContentPartPr>
              <p14:xfrm>
                <a:off x="7723833" y="2438939"/>
                <a:ext cx="108360" cy="25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E586EBD-D3C4-47AF-940D-A7465DAA6E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15193" y="2430299"/>
                  <a:ext cx="126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CA6527-A8F4-4688-8EE1-BB7DF131B9C9}"/>
                    </a:ext>
                  </a:extLst>
                </p14:cNvPr>
                <p14:cNvContentPartPr/>
                <p14:nvPr/>
              </p14:nvContentPartPr>
              <p14:xfrm>
                <a:off x="7297593" y="2419499"/>
                <a:ext cx="98280" cy="23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CA6527-A8F4-4688-8EE1-BB7DF131B9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8593" y="2410859"/>
                  <a:ext cx="115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3AA670F-0F31-4702-9457-3EA0F9FFE016}"/>
                    </a:ext>
                  </a:extLst>
                </p14:cNvPr>
                <p14:cNvContentPartPr/>
                <p14:nvPr/>
              </p14:nvContentPartPr>
              <p14:xfrm>
                <a:off x="7373553" y="2348939"/>
                <a:ext cx="390960" cy="6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AA670F-0F31-4702-9457-3EA0F9FFE0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64913" y="2339939"/>
                  <a:ext cx="408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2BAF3B2-A534-493E-87E8-B9255CB05815}"/>
                    </a:ext>
                  </a:extLst>
                </p14:cNvPr>
                <p14:cNvContentPartPr/>
                <p14:nvPr/>
              </p14:nvContentPartPr>
              <p14:xfrm>
                <a:off x="7871073" y="2424899"/>
                <a:ext cx="116280" cy="309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2BAF3B2-A534-493E-87E8-B9255CB058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62433" y="2416259"/>
                  <a:ext cx="133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087173-0AF5-434F-A75E-A5AD73F4EDF4}"/>
                    </a:ext>
                  </a:extLst>
                </p14:cNvPr>
                <p14:cNvContentPartPr/>
                <p14:nvPr/>
              </p14:nvContentPartPr>
              <p14:xfrm>
                <a:off x="8011833" y="2408699"/>
                <a:ext cx="215640" cy="239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087173-0AF5-434F-A75E-A5AD73F4ED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03193" y="2399699"/>
                  <a:ext cx="233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4D3D83-CAE6-45FF-BF57-DFA6086E561C}"/>
                    </a:ext>
                  </a:extLst>
                </p14:cNvPr>
                <p14:cNvContentPartPr/>
                <p14:nvPr/>
              </p14:nvContentPartPr>
              <p14:xfrm>
                <a:off x="8061513" y="2502659"/>
                <a:ext cx="125640" cy="15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4D3D83-CAE6-45FF-BF57-DFA6086E56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52873" y="2494019"/>
                  <a:ext cx="143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5D4EED5-758F-4D82-817B-EFA720407A9D}"/>
                    </a:ext>
                  </a:extLst>
                </p14:cNvPr>
                <p14:cNvContentPartPr/>
                <p14:nvPr/>
              </p14:nvContentPartPr>
              <p14:xfrm>
                <a:off x="8299473" y="2411219"/>
                <a:ext cx="150840" cy="189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5D4EED5-758F-4D82-817B-EFA720407A9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90833" y="2402579"/>
                  <a:ext cx="168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EA208E-41BD-4064-B067-3F3B7721F42C}"/>
                    </a:ext>
                  </a:extLst>
                </p14:cNvPr>
                <p14:cNvContentPartPr/>
                <p14:nvPr/>
              </p14:nvContentPartPr>
              <p14:xfrm>
                <a:off x="8477313" y="2355059"/>
                <a:ext cx="49320" cy="68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EA208E-41BD-4064-B067-3F3B7721F4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68313" y="2346419"/>
                  <a:ext cx="66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8EA54F-DB26-445A-B36C-92F6C17AA626}"/>
                    </a:ext>
                  </a:extLst>
                </p14:cNvPr>
                <p14:cNvContentPartPr/>
                <p14:nvPr/>
              </p14:nvContentPartPr>
              <p14:xfrm>
                <a:off x="8537793" y="2347139"/>
                <a:ext cx="94320" cy="302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8EA54F-DB26-445A-B36C-92F6C17AA6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29153" y="2338139"/>
                  <a:ext cx="11196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15D3F27-ACF7-4751-B9FF-A30EEE6569CC}"/>
                  </a:ext>
                </a:extLst>
              </p14:cNvPr>
              <p14:cNvContentPartPr/>
              <p14:nvPr/>
            </p14:nvContentPartPr>
            <p14:xfrm>
              <a:off x="6422073" y="2694179"/>
              <a:ext cx="243720" cy="734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15D3F27-ACF7-4751-B9FF-A30EEE6569C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413433" y="2685539"/>
                <a:ext cx="2613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336EE62-1E6F-485D-BA8D-8E4F871760D0}"/>
                  </a:ext>
                </a:extLst>
              </p14:cNvPr>
              <p14:cNvContentPartPr/>
              <p14:nvPr/>
            </p14:nvContentPartPr>
            <p14:xfrm>
              <a:off x="7968273" y="2654939"/>
              <a:ext cx="320760" cy="83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336EE62-1E6F-485D-BA8D-8E4F871760D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959273" y="2645939"/>
                <a:ext cx="33840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7BDDCBA-4448-4864-8E2F-1AC8EB67273D}"/>
              </a:ext>
            </a:extLst>
          </p:cNvPr>
          <p:cNvGrpSpPr/>
          <p:nvPr/>
        </p:nvGrpSpPr>
        <p:grpSpPr>
          <a:xfrm>
            <a:off x="8712753" y="2517419"/>
            <a:ext cx="271080" cy="122040"/>
            <a:chOff x="8712753" y="2517419"/>
            <a:chExt cx="2710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B312FC-EC79-4BA6-9017-AF1002CC81B0}"/>
                    </a:ext>
                  </a:extLst>
                </p14:cNvPr>
                <p14:cNvContentPartPr/>
                <p14:nvPr/>
              </p14:nvContentPartPr>
              <p14:xfrm>
                <a:off x="8720673" y="2587619"/>
                <a:ext cx="95760" cy="2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B312FC-EC79-4BA6-9017-AF1002CC81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11673" y="2578979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A2EA144-B7F0-484A-99B2-4A122EB2386F}"/>
                    </a:ext>
                  </a:extLst>
                </p14:cNvPr>
                <p14:cNvContentPartPr/>
                <p14:nvPr/>
              </p14:nvContentPartPr>
              <p14:xfrm>
                <a:off x="8712753" y="2626499"/>
                <a:ext cx="102960" cy="12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A2EA144-B7F0-484A-99B2-4A122EB238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03753" y="2617499"/>
                  <a:ext cx="120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6114207-DAAE-417D-8A17-12DACF1E92C8}"/>
                    </a:ext>
                  </a:extLst>
                </p14:cNvPr>
                <p14:cNvContentPartPr/>
                <p14:nvPr/>
              </p14:nvContentPartPr>
              <p14:xfrm>
                <a:off x="8886633" y="2517419"/>
                <a:ext cx="97200" cy="101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6114207-DAAE-417D-8A17-12DACF1E92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77993" y="2508779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11660-DFA2-4EA3-859A-FC98C78E614D}"/>
                  </a:ext>
                </a:extLst>
              </p14:cNvPr>
              <p14:cNvContentPartPr/>
              <p14:nvPr/>
            </p14:nvContentPartPr>
            <p14:xfrm>
              <a:off x="4256104" y="3612589"/>
              <a:ext cx="145440" cy="11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11660-DFA2-4EA3-859A-FC98C78E614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47104" y="3603949"/>
                <a:ext cx="16308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46EA51-B4FC-42DB-B3B3-3615F6D42204}"/>
              </a:ext>
            </a:extLst>
          </p:cNvPr>
          <p:cNvGrpSpPr/>
          <p:nvPr/>
        </p:nvGrpSpPr>
        <p:grpSpPr>
          <a:xfrm>
            <a:off x="4004824" y="4183909"/>
            <a:ext cx="706320" cy="304200"/>
            <a:chOff x="4004824" y="4183909"/>
            <a:chExt cx="7063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CC4B07-B296-4CA5-9038-53FF31CDB0F0}"/>
                    </a:ext>
                  </a:extLst>
                </p14:cNvPr>
                <p14:cNvContentPartPr/>
                <p14:nvPr/>
              </p14:nvContentPartPr>
              <p14:xfrm>
                <a:off x="4260424" y="4275709"/>
                <a:ext cx="153000" cy="175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CC4B07-B296-4CA5-9038-53FF31CDB0F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51424" y="4267069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AA8087-90CA-4B4D-BA2A-A80AD908F082}"/>
                    </a:ext>
                  </a:extLst>
                </p14:cNvPr>
                <p14:cNvContentPartPr/>
                <p14:nvPr/>
              </p14:nvContentPartPr>
              <p14:xfrm>
                <a:off x="4490824" y="4291549"/>
                <a:ext cx="104760" cy="14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AA8087-90CA-4B4D-BA2A-A80AD908F0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81824" y="4282549"/>
                  <a:ext cx="12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E08069-1DB0-4D85-AC92-42AEBB9F2E42}"/>
                    </a:ext>
                  </a:extLst>
                </p14:cNvPr>
                <p14:cNvContentPartPr/>
                <p14:nvPr/>
              </p14:nvContentPartPr>
              <p14:xfrm>
                <a:off x="4598824" y="4211629"/>
                <a:ext cx="82080" cy="7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E08069-1DB0-4D85-AC92-42AEBB9F2E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89824" y="4202629"/>
                  <a:ext cx="99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BC1CA2-7678-4B92-9FCB-37A57B6A8F3A}"/>
                    </a:ext>
                  </a:extLst>
                </p14:cNvPr>
                <p14:cNvContentPartPr/>
                <p14:nvPr/>
              </p14:nvContentPartPr>
              <p14:xfrm>
                <a:off x="4626904" y="4258789"/>
                <a:ext cx="84240" cy="22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BC1CA2-7678-4B92-9FCB-37A57B6A8F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17904" y="4249789"/>
                  <a:ext cx="101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B82B9E-EEFE-44B4-B7D7-B85EA093A25E}"/>
                    </a:ext>
                  </a:extLst>
                </p14:cNvPr>
                <p14:cNvContentPartPr/>
                <p14:nvPr/>
              </p14:nvContentPartPr>
              <p14:xfrm>
                <a:off x="4116424" y="4305589"/>
                <a:ext cx="21960" cy="13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B82B9E-EEFE-44B4-B7D7-B85EA093A2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07784" y="4296949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726C2C-AC95-4EB3-AB50-B216B3A5E761}"/>
                    </a:ext>
                  </a:extLst>
                </p14:cNvPr>
                <p14:cNvContentPartPr/>
                <p14:nvPr/>
              </p14:nvContentPartPr>
              <p14:xfrm>
                <a:off x="4105264" y="4277869"/>
                <a:ext cx="150120" cy="15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726C2C-AC95-4EB3-AB50-B216B3A5E7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96264" y="4269229"/>
                  <a:ext cx="167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043664-840D-4810-9F54-BC4160B35FF2}"/>
                    </a:ext>
                  </a:extLst>
                </p14:cNvPr>
                <p14:cNvContentPartPr/>
                <p14:nvPr/>
              </p14:nvContentPartPr>
              <p14:xfrm>
                <a:off x="4004824" y="4183909"/>
                <a:ext cx="38160" cy="24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043664-840D-4810-9F54-BC4160B35F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96184" y="4175269"/>
                  <a:ext cx="5580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A1B91C9-244B-47B3-928E-64D6FD48EA9A}"/>
                  </a:ext>
                </a:extLst>
              </p14:cNvPr>
              <p14:cNvContentPartPr/>
              <p14:nvPr/>
            </p14:nvContentPartPr>
            <p14:xfrm>
              <a:off x="6475864" y="2774509"/>
              <a:ext cx="1654560" cy="122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A1B91C9-244B-47B3-928E-64D6FD48EA9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67224" y="2765869"/>
                <a:ext cx="167220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4EE0493-D1D1-4BC1-B996-01152E9C84DD}"/>
              </a:ext>
            </a:extLst>
          </p:cNvPr>
          <p:cNvGrpSpPr/>
          <p:nvPr/>
        </p:nvGrpSpPr>
        <p:grpSpPr>
          <a:xfrm>
            <a:off x="6047824" y="3721309"/>
            <a:ext cx="147240" cy="41760"/>
            <a:chOff x="6047824" y="3721309"/>
            <a:chExt cx="147240" cy="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308CE5-E7AD-4E83-9DD9-0EDE026507B2}"/>
                    </a:ext>
                  </a:extLst>
                </p14:cNvPr>
                <p14:cNvContentPartPr/>
                <p14:nvPr/>
              </p14:nvContentPartPr>
              <p14:xfrm>
                <a:off x="6047824" y="3721309"/>
                <a:ext cx="11808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308CE5-E7AD-4E83-9DD9-0EDE026507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38824" y="3712309"/>
                  <a:ext cx="135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67696E-CF55-4226-819F-DD037FA6D74B}"/>
                    </a:ext>
                  </a:extLst>
                </p14:cNvPr>
                <p14:cNvContentPartPr/>
                <p14:nvPr/>
              </p14:nvContentPartPr>
              <p14:xfrm>
                <a:off x="6056824" y="3759109"/>
                <a:ext cx="138240" cy="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67696E-CF55-4226-819F-DD037FA6D7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48184" y="3750109"/>
                  <a:ext cx="155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BC7A4-A9A2-4CCC-A0E7-3FFBE53C969B}"/>
              </a:ext>
            </a:extLst>
          </p:cNvPr>
          <p:cNvGrpSpPr/>
          <p:nvPr/>
        </p:nvGrpSpPr>
        <p:grpSpPr>
          <a:xfrm>
            <a:off x="6507184" y="3327109"/>
            <a:ext cx="2611080" cy="442080"/>
            <a:chOff x="6507184" y="3327109"/>
            <a:chExt cx="26110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815B6E-8F5F-4944-860D-2F59207720B4}"/>
                    </a:ext>
                  </a:extLst>
                </p14:cNvPr>
                <p14:cNvContentPartPr/>
                <p14:nvPr/>
              </p14:nvContentPartPr>
              <p14:xfrm>
                <a:off x="6550384" y="3569029"/>
                <a:ext cx="143280" cy="20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815B6E-8F5F-4944-860D-2F59207720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41384" y="3560389"/>
                  <a:ext cx="160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BC7FB0-91BA-4227-B6FA-82F37A7F7FDC}"/>
                    </a:ext>
                  </a:extLst>
                </p14:cNvPr>
                <p14:cNvContentPartPr/>
                <p14:nvPr/>
              </p14:nvContentPartPr>
              <p14:xfrm>
                <a:off x="6605104" y="3684949"/>
                <a:ext cx="77040" cy="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BC7FB0-91BA-4227-B6FA-82F37A7F7F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96464" y="3676309"/>
                  <a:ext cx="94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73BAA-77AF-4F74-A8D5-AE200A3196F1}"/>
                    </a:ext>
                  </a:extLst>
                </p14:cNvPr>
                <p14:cNvContentPartPr/>
                <p14:nvPr/>
              </p14:nvContentPartPr>
              <p14:xfrm>
                <a:off x="6728224" y="3574429"/>
                <a:ext cx="149760" cy="16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73BAA-77AF-4F74-A8D5-AE200A3196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19224" y="3565789"/>
                  <a:ext cx="167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51150C-90A5-481F-BF7A-D3AB65A609C5}"/>
                    </a:ext>
                  </a:extLst>
                </p14:cNvPr>
                <p14:cNvContentPartPr/>
                <p14:nvPr/>
              </p14:nvContentPartPr>
              <p14:xfrm>
                <a:off x="6926584" y="3488389"/>
                <a:ext cx="84600" cy="5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51150C-90A5-481F-BF7A-D3AB65A609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17584" y="3479389"/>
                  <a:ext cx="102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4F70BD-F336-4B08-94B9-386CCFABA279}"/>
                    </a:ext>
                  </a:extLst>
                </p14:cNvPr>
                <p14:cNvContentPartPr/>
                <p14:nvPr/>
              </p14:nvContentPartPr>
              <p14:xfrm>
                <a:off x="7108744" y="3639589"/>
                <a:ext cx="99720" cy="9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4F70BD-F336-4B08-94B9-386CCFABA27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00104" y="3630589"/>
                  <a:ext cx="117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A5F1E9-7F50-4B15-9294-B58EBE76C685}"/>
                    </a:ext>
                  </a:extLst>
                </p14:cNvPr>
                <p14:cNvContentPartPr/>
                <p14:nvPr/>
              </p14:nvContentPartPr>
              <p14:xfrm>
                <a:off x="7329424" y="3554269"/>
                <a:ext cx="127800" cy="16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A5F1E9-7F50-4B15-9294-B58EBE76C6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20784" y="3545269"/>
                  <a:ext cx="14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84C8D4-62F1-41DC-AD48-DFF42AC7B7C4}"/>
                    </a:ext>
                  </a:extLst>
                </p14:cNvPr>
                <p14:cNvContentPartPr/>
                <p14:nvPr/>
              </p14:nvContentPartPr>
              <p14:xfrm>
                <a:off x="7476664" y="3571909"/>
                <a:ext cx="1742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84C8D4-62F1-41DC-AD48-DFF42AC7B7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67664" y="3562909"/>
                  <a:ext cx="191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AAB71C-D434-407A-9314-A67C9B8DF52A}"/>
                    </a:ext>
                  </a:extLst>
                </p14:cNvPr>
                <p14:cNvContentPartPr/>
                <p14:nvPr/>
              </p14:nvContentPartPr>
              <p14:xfrm>
                <a:off x="7342744" y="3467869"/>
                <a:ext cx="372600" cy="11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AAB71C-D434-407A-9314-A67C9B8DF5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34104" y="3458869"/>
                  <a:ext cx="39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E42999-C541-4773-AC28-F0AB1CDA45E4}"/>
                    </a:ext>
                  </a:extLst>
                </p14:cNvPr>
                <p14:cNvContentPartPr/>
                <p14:nvPr/>
              </p14:nvContentPartPr>
              <p14:xfrm>
                <a:off x="7642264" y="3545989"/>
                <a:ext cx="88560" cy="207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E42999-C541-4773-AC28-F0AB1CDA45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33264" y="3536989"/>
                  <a:ext cx="106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5DBADF-9383-4B3B-87AA-08D493E7BC56}"/>
                    </a:ext>
                  </a:extLst>
                </p14:cNvPr>
                <p14:cNvContentPartPr/>
                <p14:nvPr/>
              </p14:nvContentPartPr>
              <p14:xfrm>
                <a:off x="7235824" y="3530149"/>
                <a:ext cx="74880" cy="23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5DBADF-9383-4B3B-87AA-08D493E7BC5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26824" y="3521509"/>
                  <a:ext cx="92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0EBDF6-F7AA-40B9-A7F3-09A85E6C4D77}"/>
                    </a:ext>
                  </a:extLst>
                </p14:cNvPr>
                <p14:cNvContentPartPr/>
                <p14:nvPr/>
              </p14:nvContentPartPr>
              <p14:xfrm>
                <a:off x="6507184" y="3327109"/>
                <a:ext cx="1206720" cy="3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0EBDF6-F7AA-40B9-A7F3-09A85E6C4D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98544" y="3318109"/>
                  <a:ext cx="1224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1FFF17-FFC9-4754-B33F-5EE891461F78}"/>
                    </a:ext>
                  </a:extLst>
                </p14:cNvPr>
                <p14:cNvContentPartPr/>
                <p14:nvPr/>
              </p14:nvContentPartPr>
              <p14:xfrm>
                <a:off x="7888144" y="3675949"/>
                <a:ext cx="72000" cy="42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1FFF17-FFC9-4754-B33F-5EE891461F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79144" y="3667309"/>
                  <a:ext cx="89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83DB52-E640-43BC-B51B-AEE500CC5B31}"/>
                    </a:ext>
                  </a:extLst>
                </p14:cNvPr>
                <p14:cNvContentPartPr/>
                <p14:nvPr/>
              </p14:nvContentPartPr>
              <p14:xfrm>
                <a:off x="8245624" y="3526909"/>
                <a:ext cx="138240" cy="18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83DB52-E640-43BC-B51B-AEE500CC5B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36984" y="3518269"/>
                  <a:ext cx="155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3555BE-4144-4CDC-80F4-7BA10AA1EB57}"/>
                    </a:ext>
                  </a:extLst>
                </p14:cNvPr>
                <p14:cNvContentPartPr/>
                <p14:nvPr/>
              </p14:nvContentPartPr>
              <p14:xfrm>
                <a:off x="8293864" y="3649309"/>
                <a:ext cx="73800" cy="1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3555BE-4144-4CDC-80F4-7BA10AA1EB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84864" y="3640669"/>
                  <a:ext cx="91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BBC2E8-C660-411C-89C6-F214CCC76BCD}"/>
                    </a:ext>
                  </a:extLst>
                </p14:cNvPr>
                <p14:cNvContentPartPr/>
                <p14:nvPr/>
              </p14:nvContentPartPr>
              <p14:xfrm>
                <a:off x="8451184" y="3508909"/>
                <a:ext cx="143280" cy="163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BBC2E8-C660-411C-89C6-F214CCC76B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42544" y="3500269"/>
                  <a:ext cx="160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5920E7E-74EF-4F6D-9ED6-199E18B67714}"/>
                    </a:ext>
                  </a:extLst>
                </p14:cNvPr>
                <p14:cNvContentPartPr/>
                <p14:nvPr/>
              </p14:nvContentPartPr>
              <p14:xfrm>
                <a:off x="8644504" y="3458149"/>
                <a:ext cx="51120" cy="47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5920E7E-74EF-4F6D-9ED6-199E18B677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35504" y="3449149"/>
                  <a:ext cx="68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29D75F-90F7-42FA-94E5-72465FF5D78A}"/>
                    </a:ext>
                  </a:extLst>
                </p14:cNvPr>
                <p14:cNvContentPartPr/>
                <p14:nvPr/>
              </p14:nvContentPartPr>
              <p14:xfrm>
                <a:off x="8652424" y="3475069"/>
                <a:ext cx="97920" cy="218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29D75F-90F7-42FA-94E5-72465FF5D78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43424" y="3466429"/>
                  <a:ext cx="115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D15449-6522-4F16-B0DD-A40F690E997C}"/>
                    </a:ext>
                  </a:extLst>
                </p14:cNvPr>
                <p14:cNvContentPartPr/>
                <p14:nvPr/>
              </p14:nvContentPartPr>
              <p14:xfrm>
                <a:off x="8171464" y="3480829"/>
                <a:ext cx="6768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D15449-6522-4F16-B0DD-A40F690E99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62824" y="3472189"/>
                  <a:ext cx="8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73CDA46-2DE4-4786-8E8A-495BEB14C921}"/>
                    </a:ext>
                  </a:extLst>
                </p14:cNvPr>
                <p14:cNvContentPartPr/>
                <p14:nvPr/>
              </p14:nvContentPartPr>
              <p14:xfrm>
                <a:off x="8208184" y="3405589"/>
                <a:ext cx="459360" cy="1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73CDA46-2DE4-4786-8E8A-495BEB14C92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99544" y="3396949"/>
                  <a:ext cx="477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91E781C-ED77-43C9-BA72-4DC385DEE3E1}"/>
                    </a:ext>
                  </a:extLst>
                </p14:cNvPr>
                <p14:cNvContentPartPr/>
                <p14:nvPr/>
              </p14:nvContentPartPr>
              <p14:xfrm>
                <a:off x="8758624" y="3500989"/>
                <a:ext cx="86040" cy="20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91E781C-ED77-43C9-BA72-4DC385DEE3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49624" y="3492349"/>
                  <a:ext cx="103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E5998F7-F143-4526-83D6-30BB3E3D6449}"/>
                    </a:ext>
                  </a:extLst>
                </p14:cNvPr>
                <p14:cNvContentPartPr/>
                <p14:nvPr/>
              </p14:nvContentPartPr>
              <p14:xfrm>
                <a:off x="8851864" y="3550309"/>
                <a:ext cx="81360" cy="126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E5998F7-F143-4526-83D6-30BB3E3D64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42864" y="3541309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582D23-6980-4601-BD24-738A3540279F}"/>
                    </a:ext>
                  </a:extLst>
                </p14:cNvPr>
                <p14:cNvContentPartPr/>
                <p14:nvPr/>
              </p14:nvContentPartPr>
              <p14:xfrm>
                <a:off x="8942224" y="3571189"/>
                <a:ext cx="102240" cy="132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582D23-6980-4601-BD24-738A354027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33224" y="3562549"/>
                  <a:ext cx="119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AFF855-862C-4718-96D6-89194986DF80}"/>
                    </a:ext>
                  </a:extLst>
                </p14:cNvPr>
                <p14:cNvContentPartPr/>
                <p14:nvPr/>
              </p14:nvContentPartPr>
              <p14:xfrm>
                <a:off x="9052384" y="3526909"/>
                <a:ext cx="65880" cy="214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AFF855-862C-4718-96D6-89194986DF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43384" y="3518269"/>
                  <a:ext cx="835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AF770D9-1670-42FD-8E21-D2F5A74252D8}"/>
              </a:ext>
            </a:extLst>
          </p:cNvPr>
          <p:cNvGrpSpPr/>
          <p:nvPr/>
        </p:nvGrpSpPr>
        <p:grpSpPr>
          <a:xfrm>
            <a:off x="6111184" y="3873229"/>
            <a:ext cx="1621440" cy="250920"/>
            <a:chOff x="6111184" y="3873229"/>
            <a:chExt cx="16214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FB73BC-62EB-4FC0-B90B-8690B719E44D}"/>
                    </a:ext>
                  </a:extLst>
                </p14:cNvPr>
                <p14:cNvContentPartPr/>
                <p14:nvPr/>
              </p14:nvContentPartPr>
              <p14:xfrm>
                <a:off x="6111184" y="3993469"/>
                <a:ext cx="97920" cy="4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FB73BC-62EB-4FC0-B90B-8690B719E4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02544" y="3984829"/>
                  <a:ext cx="115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3FC3A6-AB88-48C0-A417-214ED1576BAC}"/>
                    </a:ext>
                  </a:extLst>
                </p14:cNvPr>
                <p14:cNvContentPartPr/>
                <p14:nvPr/>
              </p14:nvContentPartPr>
              <p14:xfrm>
                <a:off x="6438424" y="3884389"/>
                <a:ext cx="208080" cy="199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3FC3A6-AB88-48C0-A417-214ED1576B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29784" y="3875749"/>
                  <a:ext cx="225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92DEDB-687D-42AD-A417-AA663795D9E7}"/>
                    </a:ext>
                  </a:extLst>
                </p14:cNvPr>
                <p14:cNvContentPartPr/>
                <p14:nvPr/>
              </p14:nvContentPartPr>
              <p14:xfrm>
                <a:off x="6545704" y="3981589"/>
                <a:ext cx="48960" cy="11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92DEDB-687D-42AD-A417-AA663795D9E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37064" y="3972589"/>
                  <a:ext cx="66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C1F8220-58DA-4F25-A8BA-004A256A8C6D}"/>
                    </a:ext>
                  </a:extLst>
                </p14:cNvPr>
                <p14:cNvContentPartPr/>
                <p14:nvPr/>
              </p14:nvContentPartPr>
              <p14:xfrm>
                <a:off x="6678184" y="3880069"/>
                <a:ext cx="34560" cy="50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C1F8220-58DA-4F25-A8BA-004A256A8C6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69184" y="3871069"/>
                  <a:ext cx="52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C78622B-DBBD-4C0C-8583-A35FA838FDAB}"/>
                    </a:ext>
                  </a:extLst>
                </p14:cNvPr>
                <p14:cNvContentPartPr/>
                <p14:nvPr/>
              </p14:nvContentPartPr>
              <p14:xfrm>
                <a:off x="6799504" y="3995629"/>
                <a:ext cx="49320" cy="74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C78622B-DBBD-4C0C-8583-A35FA838FD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90504" y="3986989"/>
                  <a:ext cx="66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DC3347-94B9-44B6-9877-DB06DD55A385}"/>
                    </a:ext>
                  </a:extLst>
                </p14:cNvPr>
                <p14:cNvContentPartPr/>
                <p14:nvPr/>
              </p14:nvContentPartPr>
              <p14:xfrm>
                <a:off x="6917224" y="3903109"/>
                <a:ext cx="173520" cy="161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9DC3347-94B9-44B6-9877-DB06DD55A3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08224" y="3894109"/>
                  <a:ext cx="191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0D6D476-C676-4E82-8E3B-8B2FC28285A2}"/>
                    </a:ext>
                  </a:extLst>
                </p14:cNvPr>
                <p14:cNvContentPartPr/>
                <p14:nvPr/>
              </p14:nvContentPartPr>
              <p14:xfrm>
                <a:off x="7174984" y="3882949"/>
                <a:ext cx="6624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D6D476-C676-4E82-8E3B-8B2FC28285A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66344" y="3874309"/>
                  <a:ext cx="83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8CB240-299E-4F51-850A-52EB6A64B886}"/>
                    </a:ext>
                  </a:extLst>
                </p14:cNvPr>
                <p14:cNvContentPartPr/>
                <p14:nvPr/>
              </p14:nvContentPartPr>
              <p14:xfrm>
                <a:off x="6328264" y="3873229"/>
                <a:ext cx="85680" cy="250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8CB240-299E-4F51-850A-52EB6A64B8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19264" y="3864589"/>
                  <a:ext cx="103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AAA90-023B-47AB-8CB7-E0C0E0A26420}"/>
                    </a:ext>
                  </a:extLst>
                </p14:cNvPr>
                <p14:cNvContentPartPr/>
                <p14:nvPr/>
              </p14:nvContentPartPr>
              <p14:xfrm>
                <a:off x="7368664" y="3925789"/>
                <a:ext cx="113760" cy="164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AAA90-023B-47AB-8CB7-E0C0E0A2642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59664" y="3916789"/>
                  <a:ext cx="131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D59B7A-D226-476B-B5FA-18C351045C70}"/>
                    </a:ext>
                  </a:extLst>
                </p14:cNvPr>
                <p14:cNvContentPartPr/>
                <p14:nvPr/>
              </p14:nvContentPartPr>
              <p14:xfrm>
                <a:off x="7560544" y="3938749"/>
                <a:ext cx="172080" cy="18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D59B7A-D226-476B-B5FA-18C351045C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51544" y="3929749"/>
                  <a:ext cx="18972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5600525-E1EF-4C2C-9F77-0977EEA23047}"/>
                  </a:ext>
                </a:extLst>
              </p14:cNvPr>
              <p14:cNvContentPartPr/>
              <p14:nvPr/>
            </p14:nvContentPartPr>
            <p14:xfrm>
              <a:off x="5993824" y="4471189"/>
              <a:ext cx="90000" cy="50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5600525-E1EF-4C2C-9F77-0977EEA2304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984824" y="4462189"/>
                <a:ext cx="10764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5D63F62-8EAB-4110-B89D-6C3D776F5EAB}"/>
              </a:ext>
            </a:extLst>
          </p:cNvPr>
          <p:cNvGrpSpPr/>
          <p:nvPr/>
        </p:nvGrpSpPr>
        <p:grpSpPr>
          <a:xfrm>
            <a:off x="6390904" y="4327189"/>
            <a:ext cx="659520" cy="267840"/>
            <a:chOff x="6390904" y="4327189"/>
            <a:chExt cx="65952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05E992D-7906-456E-827A-139A3DABFA44}"/>
                    </a:ext>
                  </a:extLst>
                </p14:cNvPr>
                <p14:cNvContentPartPr/>
                <p14:nvPr/>
              </p14:nvContentPartPr>
              <p14:xfrm>
                <a:off x="6393424" y="4412509"/>
                <a:ext cx="163800" cy="138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05E992D-7906-456E-827A-139A3DABFA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4784" y="4403509"/>
                  <a:ext cx="181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F4E5AD1-420A-4F7A-AF63-92D0A20E8BC7}"/>
                    </a:ext>
                  </a:extLst>
                </p14:cNvPr>
                <p14:cNvContentPartPr/>
                <p14:nvPr/>
              </p14:nvContentPartPr>
              <p14:xfrm>
                <a:off x="6638584" y="4386949"/>
                <a:ext cx="135000" cy="144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F4E5AD1-420A-4F7A-AF63-92D0A20E8B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29584" y="4378309"/>
                  <a:ext cx="152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028E33-0A59-4163-9512-9DF5BF19EB0A}"/>
                    </a:ext>
                  </a:extLst>
                </p14:cNvPr>
                <p14:cNvContentPartPr/>
                <p14:nvPr/>
              </p14:nvContentPartPr>
              <p14:xfrm>
                <a:off x="6390904" y="4327189"/>
                <a:ext cx="392400" cy="1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028E33-0A59-4163-9512-9DF5BF19EB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81904" y="4318549"/>
                  <a:ext cx="410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5BB0D29-E38B-44EA-B0E2-35015FEF6546}"/>
                    </a:ext>
                  </a:extLst>
                </p14:cNvPr>
                <p14:cNvContentPartPr/>
                <p14:nvPr/>
              </p14:nvContentPartPr>
              <p14:xfrm>
                <a:off x="6948904" y="4488109"/>
                <a:ext cx="101520" cy="106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5BB0D29-E38B-44EA-B0E2-35015FEF654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40264" y="4479469"/>
                  <a:ext cx="1191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B98F0D9-78DB-4C80-8DDC-069C93A80310}"/>
              </a:ext>
            </a:extLst>
          </p:cNvPr>
          <p:cNvGrpSpPr/>
          <p:nvPr/>
        </p:nvGrpSpPr>
        <p:grpSpPr>
          <a:xfrm>
            <a:off x="7301704" y="4264909"/>
            <a:ext cx="1537200" cy="298440"/>
            <a:chOff x="7301704" y="4264909"/>
            <a:chExt cx="15372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27AEB18-C9F6-4143-BF2C-F4673BF51747}"/>
                    </a:ext>
                  </a:extLst>
                </p14:cNvPr>
                <p14:cNvContentPartPr/>
                <p14:nvPr/>
              </p14:nvContentPartPr>
              <p14:xfrm>
                <a:off x="7301704" y="4408909"/>
                <a:ext cx="42120" cy="154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27AEB18-C9F6-4143-BF2C-F4673BF517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93064" y="4400269"/>
                  <a:ext cx="59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717020-7C51-405C-8B18-E020924C220C}"/>
                    </a:ext>
                  </a:extLst>
                </p14:cNvPr>
                <p14:cNvContentPartPr/>
                <p14:nvPr/>
              </p14:nvContentPartPr>
              <p14:xfrm>
                <a:off x="7317904" y="4399189"/>
                <a:ext cx="153360" cy="15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717020-7C51-405C-8B18-E020924C220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08904" y="4390189"/>
                  <a:ext cx="171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81D0AF-F448-4520-A592-42F073A78180}"/>
                    </a:ext>
                  </a:extLst>
                </p14:cNvPr>
                <p14:cNvContentPartPr/>
                <p14:nvPr/>
              </p14:nvContentPartPr>
              <p14:xfrm>
                <a:off x="7577824" y="4376509"/>
                <a:ext cx="155880" cy="159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81D0AF-F448-4520-A592-42F073A781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68824" y="4367869"/>
                  <a:ext cx="173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09419D3-741F-453C-B542-8AED3143BC73}"/>
                    </a:ext>
                  </a:extLst>
                </p14:cNvPr>
                <p14:cNvContentPartPr/>
                <p14:nvPr/>
              </p14:nvContentPartPr>
              <p14:xfrm>
                <a:off x="7803184" y="4382269"/>
                <a:ext cx="125280" cy="153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09419D3-741F-453C-B542-8AED3143BC7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94544" y="4373629"/>
                  <a:ext cx="142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DC083D6-F045-41F7-B588-B77D4A11FC9E}"/>
                    </a:ext>
                  </a:extLst>
                </p14:cNvPr>
                <p14:cNvContentPartPr/>
                <p14:nvPr/>
              </p14:nvContentPartPr>
              <p14:xfrm>
                <a:off x="7920544" y="4275709"/>
                <a:ext cx="50040" cy="59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DC083D6-F045-41F7-B588-B77D4A11FC9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11904" y="4267069"/>
                  <a:ext cx="67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0212F1-E572-4CE1-908C-ED5CEC1ECD8E}"/>
                    </a:ext>
                  </a:extLst>
                </p14:cNvPr>
                <p14:cNvContentPartPr/>
                <p14:nvPr/>
              </p14:nvContentPartPr>
              <p14:xfrm>
                <a:off x="8009464" y="4482709"/>
                <a:ext cx="70560" cy="60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0212F1-E572-4CE1-908C-ED5CEC1ECD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00824" y="4474069"/>
                  <a:ext cx="88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35C80A-DA61-49E2-86B8-108290457E6D}"/>
                    </a:ext>
                  </a:extLst>
                </p14:cNvPr>
                <p14:cNvContentPartPr/>
                <p14:nvPr/>
              </p14:nvContentPartPr>
              <p14:xfrm>
                <a:off x="8254264" y="4382269"/>
                <a:ext cx="19440" cy="14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35C80A-DA61-49E2-86B8-108290457E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45264" y="4373629"/>
                  <a:ext cx="37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37EF190-25AE-464B-B207-F891E9479291}"/>
                    </a:ext>
                  </a:extLst>
                </p14:cNvPr>
                <p14:cNvContentPartPr/>
                <p14:nvPr/>
              </p14:nvContentPartPr>
              <p14:xfrm>
                <a:off x="8263624" y="4360309"/>
                <a:ext cx="137520" cy="140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37EF190-25AE-464B-B207-F891E94792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54984" y="4351309"/>
                  <a:ext cx="15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885DF5-153C-474F-8F98-B293F818987A}"/>
                    </a:ext>
                  </a:extLst>
                </p14:cNvPr>
                <p14:cNvContentPartPr/>
                <p14:nvPr/>
              </p14:nvContentPartPr>
              <p14:xfrm>
                <a:off x="8425624" y="4264909"/>
                <a:ext cx="38160" cy="52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885DF5-153C-474F-8F98-B293F818987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16984" y="4255909"/>
                  <a:ext cx="55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ED7337-440B-4297-8F2A-3EF1C8EE19C1}"/>
                    </a:ext>
                  </a:extLst>
                </p14:cNvPr>
                <p14:cNvContentPartPr/>
                <p14:nvPr/>
              </p14:nvContentPartPr>
              <p14:xfrm>
                <a:off x="8506264" y="4427989"/>
                <a:ext cx="64440" cy="64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ED7337-440B-4297-8F2A-3EF1C8EE19C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97264" y="4419349"/>
                  <a:ext cx="82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C962CF-9858-4203-9EC3-5EAA7DEB337E}"/>
                    </a:ext>
                  </a:extLst>
                </p14:cNvPr>
                <p14:cNvContentPartPr/>
                <p14:nvPr/>
              </p14:nvContentPartPr>
              <p14:xfrm>
                <a:off x="8642704" y="4339069"/>
                <a:ext cx="104400" cy="13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C962CF-9858-4203-9EC3-5EAA7DEB337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33704" y="4330069"/>
                  <a:ext cx="122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4EB5D7-F7C8-4BE5-9ACB-1541C0625D2E}"/>
                    </a:ext>
                  </a:extLst>
                </p14:cNvPr>
                <p14:cNvContentPartPr/>
                <p14:nvPr/>
              </p14:nvContentPartPr>
              <p14:xfrm>
                <a:off x="8761504" y="4275709"/>
                <a:ext cx="77400" cy="70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4EB5D7-F7C8-4BE5-9ACB-1541C0625D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52864" y="4267069"/>
                  <a:ext cx="95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A16CE0F-2496-49FE-934B-A167AE0EC4C4}"/>
                    </a:ext>
                  </a:extLst>
                </p14:cNvPr>
                <p14:cNvContentPartPr/>
                <p14:nvPr/>
              </p14:nvContentPartPr>
              <p14:xfrm>
                <a:off x="8635144" y="4506829"/>
                <a:ext cx="121680" cy="23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A16CE0F-2496-49FE-934B-A167AE0EC4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26504" y="4498189"/>
                  <a:ext cx="139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CE1B155-DA32-4EC6-A85B-BFA504D0A286}"/>
              </a:ext>
            </a:extLst>
          </p:cNvPr>
          <p:cNvGrpSpPr/>
          <p:nvPr/>
        </p:nvGrpSpPr>
        <p:grpSpPr>
          <a:xfrm>
            <a:off x="5788984" y="4708789"/>
            <a:ext cx="987840" cy="272520"/>
            <a:chOff x="5788984" y="4708789"/>
            <a:chExt cx="9878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25A02E-41D3-423B-8CBB-FA21576F0D57}"/>
                    </a:ext>
                  </a:extLst>
                </p14:cNvPr>
                <p14:cNvContentPartPr/>
                <p14:nvPr/>
              </p14:nvContentPartPr>
              <p14:xfrm>
                <a:off x="5788984" y="4843429"/>
                <a:ext cx="59400" cy="6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25A02E-41D3-423B-8CBB-FA21576F0D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79984" y="4834429"/>
                  <a:ext cx="77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7C3988-C7AC-48AC-A99D-FD3F89A8025F}"/>
                    </a:ext>
                  </a:extLst>
                </p14:cNvPr>
                <p14:cNvContentPartPr/>
                <p14:nvPr/>
              </p14:nvContentPartPr>
              <p14:xfrm>
                <a:off x="5949904" y="4757749"/>
                <a:ext cx="163440" cy="155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7C3988-C7AC-48AC-A99D-FD3F89A802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40904" y="4749109"/>
                  <a:ext cx="181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28110FC-AF60-45DB-8F77-2E8F96BC53C1}"/>
                    </a:ext>
                  </a:extLst>
                </p14:cNvPr>
                <p14:cNvContentPartPr/>
                <p14:nvPr/>
              </p14:nvContentPartPr>
              <p14:xfrm>
                <a:off x="6182104" y="4775389"/>
                <a:ext cx="131040" cy="129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28110FC-AF60-45DB-8F77-2E8F96BC53C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73104" y="4766389"/>
                  <a:ext cx="14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EE49B0D-C1D7-463E-A265-C436CDA7042E}"/>
                    </a:ext>
                  </a:extLst>
                </p14:cNvPr>
                <p14:cNvContentPartPr/>
                <p14:nvPr/>
              </p14:nvContentPartPr>
              <p14:xfrm>
                <a:off x="6376144" y="4785829"/>
                <a:ext cx="138960" cy="122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EE49B0D-C1D7-463E-A265-C436CDA704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67144" y="4776829"/>
                  <a:ext cx="156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3DADA97-CD2C-44DA-9D9B-9EB03067AF99}"/>
                    </a:ext>
                  </a:extLst>
                </p14:cNvPr>
                <p14:cNvContentPartPr/>
                <p14:nvPr/>
              </p14:nvContentPartPr>
              <p14:xfrm>
                <a:off x="6535264" y="4708789"/>
                <a:ext cx="41760" cy="73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3DADA97-CD2C-44DA-9D9B-9EB03067AF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26624" y="4700149"/>
                  <a:ext cx="59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2BA71B3-2E62-4315-B121-FBC4DEC2F37D}"/>
                    </a:ext>
                  </a:extLst>
                </p14:cNvPr>
                <p14:cNvContentPartPr/>
                <p14:nvPr/>
              </p14:nvContentPartPr>
              <p14:xfrm>
                <a:off x="5992384" y="4937749"/>
                <a:ext cx="433440" cy="43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2BA71B3-2E62-4315-B121-FBC4DEC2F37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83384" y="4929109"/>
                  <a:ext cx="451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55E1608-5331-40A9-ABB9-065A3B1E7D21}"/>
                    </a:ext>
                  </a:extLst>
                </p14:cNvPr>
                <p14:cNvContentPartPr/>
                <p14:nvPr/>
              </p14:nvContentPartPr>
              <p14:xfrm>
                <a:off x="6708784" y="4861429"/>
                <a:ext cx="68040" cy="39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55E1608-5331-40A9-ABB9-065A3B1E7D2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00144" y="4852789"/>
                  <a:ext cx="85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BD9B76-1413-4EE2-834B-62E6CFBCA037}"/>
              </a:ext>
            </a:extLst>
          </p:cNvPr>
          <p:cNvGrpSpPr/>
          <p:nvPr/>
        </p:nvGrpSpPr>
        <p:grpSpPr>
          <a:xfrm>
            <a:off x="7045744" y="4697269"/>
            <a:ext cx="406440" cy="180360"/>
            <a:chOff x="7045744" y="4697269"/>
            <a:chExt cx="4064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0FBB09F-BA58-4E8F-BE01-00678CB6EC9B}"/>
                    </a:ext>
                  </a:extLst>
                </p14:cNvPr>
                <p14:cNvContentPartPr/>
                <p14:nvPr/>
              </p14:nvContentPartPr>
              <p14:xfrm>
                <a:off x="7045744" y="4777189"/>
                <a:ext cx="164520" cy="100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0FBB09F-BA58-4E8F-BE01-00678CB6EC9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37104" y="4768189"/>
                  <a:ext cx="182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CEA1255-5219-428C-A869-9955EE14F439}"/>
                    </a:ext>
                  </a:extLst>
                </p14:cNvPr>
                <p14:cNvContentPartPr/>
                <p14:nvPr/>
              </p14:nvContentPartPr>
              <p14:xfrm>
                <a:off x="7261744" y="4697269"/>
                <a:ext cx="39600" cy="84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CEA1255-5219-428C-A869-9955EE14F43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52744" y="4688269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0B1A9D0-1359-4B01-AB36-31D25340F705}"/>
                    </a:ext>
                  </a:extLst>
                </p14:cNvPr>
                <p14:cNvContentPartPr/>
                <p14:nvPr/>
              </p14:nvContentPartPr>
              <p14:xfrm>
                <a:off x="7373704" y="4802029"/>
                <a:ext cx="78480" cy="69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0B1A9D0-1359-4B01-AB36-31D25340F7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64704" y="4793029"/>
                  <a:ext cx="961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CCA8C75-A616-4B9C-874A-804C61034BB5}"/>
              </a:ext>
            </a:extLst>
          </p:cNvPr>
          <p:cNvGrpSpPr/>
          <p:nvPr/>
        </p:nvGrpSpPr>
        <p:grpSpPr>
          <a:xfrm>
            <a:off x="7671064" y="4660909"/>
            <a:ext cx="272160" cy="209880"/>
            <a:chOff x="7671064" y="4660909"/>
            <a:chExt cx="2721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041AC1B-4EFB-4E7B-B802-81B99C534C1F}"/>
                    </a:ext>
                  </a:extLst>
                </p14:cNvPr>
                <p14:cNvContentPartPr/>
                <p14:nvPr/>
              </p14:nvContentPartPr>
              <p14:xfrm>
                <a:off x="7671064" y="4709509"/>
                <a:ext cx="173520" cy="161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041AC1B-4EFB-4E7B-B802-81B99C534C1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62064" y="4700509"/>
                  <a:ext cx="191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0BDF98-108D-43BA-B0BE-B88AA7A2D1EE}"/>
                    </a:ext>
                  </a:extLst>
                </p14:cNvPr>
                <p14:cNvContentPartPr/>
                <p14:nvPr/>
              </p14:nvContentPartPr>
              <p14:xfrm>
                <a:off x="7885984" y="4660909"/>
                <a:ext cx="57240" cy="65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0BDF98-108D-43BA-B0BE-B88AA7A2D1E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77344" y="4652269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214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39044-D0EF-4287-A4B9-198842E8E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37672-5200-424C-B8F4-34D042C8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55" y="167007"/>
            <a:ext cx="7484360" cy="870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92176-2031-4C95-91CD-48130202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93" y="1187843"/>
            <a:ext cx="2679605" cy="3955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634A3-C8AA-40E4-A2CF-A7A510B8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14" y="1599984"/>
            <a:ext cx="2679605" cy="11339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54A548-6E03-4747-8339-2D23C2A48FCF}"/>
              </a:ext>
            </a:extLst>
          </p:cNvPr>
          <p:cNvGrpSpPr/>
          <p:nvPr/>
        </p:nvGrpSpPr>
        <p:grpSpPr>
          <a:xfrm>
            <a:off x="416913" y="3219419"/>
            <a:ext cx="1790640" cy="480960"/>
            <a:chOff x="416913" y="3219419"/>
            <a:chExt cx="179064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1DECFC-64B3-493B-A196-3EBD2754DDCA}"/>
                    </a:ext>
                  </a:extLst>
                </p14:cNvPr>
                <p14:cNvContentPartPr/>
                <p14:nvPr/>
              </p14:nvContentPartPr>
              <p14:xfrm>
                <a:off x="1515273" y="3276659"/>
                <a:ext cx="182520" cy="17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1DECFC-64B3-493B-A196-3EBD2754DD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06633" y="3267659"/>
                  <a:ext cx="200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08C1FA-70CE-4A98-A1A1-42830CCB139B}"/>
                    </a:ext>
                  </a:extLst>
                </p14:cNvPr>
                <p14:cNvContentPartPr/>
                <p14:nvPr/>
              </p14:nvContentPartPr>
              <p14:xfrm>
                <a:off x="1714713" y="3294659"/>
                <a:ext cx="38160" cy="15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08C1FA-70CE-4A98-A1A1-42830CCB1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06073" y="3285659"/>
                  <a:ext cx="55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F052E9-5B83-492F-9B39-2451CF2BCA8E}"/>
                    </a:ext>
                  </a:extLst>
                </p14:cNvPr>
                <p14:cNvContentPartPr/>
                <p14:nvPr/>
              </p14:nvContentPartPr>
              <p14:xfrm>
                <a:off x="1702473" y="3257939"/>
                <a:ext cx="165240" cy="21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F052E9-5B83-492F-9B39-2451CF2BCA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93833" y="3249299"/>
                  <a:ext cx="182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38B80D-9F0A-4FB4-A1DB-37112DFF7EE1}"/>
                    </a:ext>
                  </a:extLst>
                </p14:cNvPr>
                <p14:cNvContentPartPr/>
                <p14:nvPr/>
              </p14:nvContentPartPr>
              <p14:xfrm>
                <a:off x="1937913" y="3219419"/>
                <a:ext cx="10980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38B80D-9F0A-4FB4-A1DB-37112DFF7E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28913" y="3210419"/>
                  <a:ext cx="127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455936-54FB-455F-BD34-A0D11D4871BF}"/>
                    </a:ext>
                  </a:extLst>
                </p14:cNvPr>
                <p14:cNvContentPartPr/>
                <p14:nvPr/>
              </p14:nvContentPartPr>
              <p14:xfrm>
                <a:off x="1368753" y="3256139"/>
                <a:ext cx="128880" cy="26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455936-54FB-455F-BD34-A0D11D487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9753" y="3247139"/>
                  <a:ext cx="146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594E98-EEFB-4F36-B341-5DA604D664E4}"/>
                    </a:ext>
                  </a:extLst>
                </p14:cNvPr>
                <p14:cNvContentPartPr/>
                <p14:nvPr/>
              </p14:nvContentPartPr>
              <p14:xfrm>
                <a:off x="2115393" y="3486539"/>
                <a:ext cx="92160" cy="12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594E98-EEFB-4F36-B341-5DA604D66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06753" y="3477899"/>
                  <a:ext cx="109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8F49A9-CD88-4F2F-8E96-2CD1C4B68175}"/>
                    </a:ext>
                  </a:extLst>
                </p14:cNvPr>
                <p14:cNvContentPartPr/>
                <p14:nvPr/>
              </p14:nvContentPartPr>
              <p14:xfrm>
                <a:off x="581073" y="3396539"/>
                <a:ext cx="160200" cy="17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8F49A9-CD88-4F2F-8E96-2CD1C4B681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433" y="3387899"/>
                  <a:ext cx="177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70CA57-049B-42C7-8F3F-4D256235A5D1}"/>
                    </a:ext>
                  </a:extLst>
                </p14:cNvPr>
                <p14:cNvContentPartPr/>
                <p14:nvPr/>
              </p14:nvContentPartPr>
              <p14:xfrm>
                <a:off x="578193" y="3489059"/>
                <a:ext cx="8460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70CA57-049B-42C7-8F3F-4D256235A5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9193" y="3480059"/>
                  <a:ext cx="102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5463AC-51E3-44AD-B3B3-43FC37FEBF7A}"/>
                    </a:ext>
                  </a:extLst>
                </p14:cNvPr>
                <p14:cNvContentPartPr/>
                <p14:nvPr/>
              </p14:nvContentPartPr>
              <p14:xfrm>
                <a:off x="744873" y="3364499"/>
                <a:ext cx="197280" cy="18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5463AC-51E3-44AD-B3B3-43FC37FEBF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6233" y="3355499"/>
                  <a:ext cx="214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5018F2-17DF-48CE-BB39-CB48578BCA59}"/>
                    </a:ext>
                  </a:extLst>
                </p14:cNvPr>
                <p14:cNvContentPartPr/>
                <p14:nvPr/>
              </p14:nvContentPartPr>
              <p14:xfrm>
                <a:off x="1137273" y="3428579"/>
                <a:ext cx="101160" cy="9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5018F2-17DF-48CE-BB39-CB48578BCA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8633" y="3419579"/>
                  <a:ext cx="118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CA9C5F-998D-484F-AC70-7DA1C20DA15D}"/>
                    </a:ext>
                  </a:extLst>
                </p14:cNvPr>
                <p14:cNvContentPartPr/>
                <p14:nvPr/>
              </p14:nvContentPartPr>
              <p14:xfrm>
                <a:off x="894633" y="3306179"/>
                <a:ext cx="88200" cy="271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CA9C5F-998D-484F-AC70-7DA1C20DA1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5993" y="3297179"/>
                  <a:ext cx="105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13FB21-243A-47EF-90A6-A73FFAD75805}"/>
                    </a:ext>
                  </a:extLst>
                </p14:cNvPr>
                <p14:cNvContentPartPr/>
                <p14:nvPr/>
              </p14:nvContentPartPr>
              <p14:xfrm>
                <a:off x="416913" y="3325259"/>
                <a:ext cx="86400" cy="28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13FB21-243A-47EF-90A6-A73FFAD758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8273" y="3316259"/>
                  <a:ext cx="104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61A4F4-4EDB-45AD-AA0C-B2E332B42423}"/>
                    </a:ext>
                  </a:extLst>
                </p14:cNvPr>
                <p14:cNvContentPartPr/>
                <p14:nvPr/>
              </p14:nvContentPartPr>
              <p14:xfrm>
                <a:off x="1019913" y="3586619"/>
                <a:ext cx="48600" cy="11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61A4F4-4EDB-45AD-AA0C-B2E332B4242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1273" y="3577979"/>
                  <a:ext cx="662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BD31C-53AB-415D-B419-BCEF1F2A6A87}"/>
              </a:ext>
            </a:extLst>
          </p:cNvPr>
          <p:cNvGrpSpPr/>
          <p:nvPr/>
        </p:nvGrpSpPr>
        <p:grpSpPr>
          <a:xfrm>
            <a:off x="2358033" y="3217259"/>
            <a:ext cx="1088640" cy="259920"/>
            <a:chOff x="2358033" y="3217259"/>
            <a:chExt cx="10886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E0ED96-0EC5-4CC4-B78A-2BCC31582DC1}"/>
                    </a:ext>
                  </a:extLst>
                </p14:cNvPr>
                <p14:cNvContentPartPr/>
                <p14:nvPr/>
              </p14:nvContentPartPr>
              <p14:xfrm>
                <a:off x="2358033" y="3416699"/>
                <a:ext cx="122040" cy="2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E0ED96-0EC5-4CC4-B78A-2BCC31582DC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49033" y="3407699"/>
                  <a:ext cx="139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1B1E05-1E9D-4C30-AB70-95142FA39324}"/>
                    </a:ext>
                  </a:extLst>
                </p14:cNvPr>
                <p14:cNvContentPartPr/>
                <p14:nvPr/>
              </p14:nvContentPartPr>
              <p14:xfrm>
                <a:off x="2367393" y="3458459"/>
                <a:ext cx="98640" cy="1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1B1E05-1E9D-4C30-AB70-95142FA393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58393" y="3449459"/>
                  <a:ext cx="116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291254-66EF-44E1-A146-4193B84809EB}"/>
                    </a:ext>
                  </a:extLst>
                </p14:cNvPr>
                <p14:cNvContentPartPr/>
                <p14:nvPr/>
              </p14:nvContentPartPr>
              <p14:xfrm>
                <a:off x="2770233" y="3276299"/>
                <a:ext cx="16164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291254-66EF-44E1-A146-4193B84809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61593" y="3267659"/>
                  <a:ext cx="179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9BA7EE-2FE1-452E-9C30-4C96895935D3}"/>
                    </a:ext>
                  </a:extLst>
                </p14:cNvPr>
                <p14:cNvContentPartPr/>
                <p14:nvPr/>
              </p14:nvContentPartPr>
              <p14:xfrm>
                <a:off x="2792193" y="3270179"/>
                <a:ext cx="104040" cy="18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9BA7EE-2FE1-452E-9C30-4C9689593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83553" y="3261179"/>
                  <a:ext cx="121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4B3E09-21B4-4CAD-8543-AAB3B9869D5B}"/>
                    </a:ext>
                  </a:extLst>
                </p14:cNvPr>
                <p14:cNvContentPartPr/>
                <p14:nvPr/>
              </p14:nvContentPartPr>
              <p14:xfrm>
                <a:off x="2994873" y="3254339"/>
                <a:ext cx="55800" cy="11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4B3E09-21B4-4CAD-8543-AAB3B9869D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86233" y="3245339"/>
                  <a:ext cx="73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1E2F5B-33DA-420E-A288-AB2E7EB03B97}"/>
                    </a:ext>
                  </a:extLst>
                </p14:cNvPr>
                <p14:cNvContentPartPr/>
                <p14:nvPr/>
              </p14:nvContentPartPr>
              <p14:xfrm>
                <a:off x="3003153" y="3249659"/>
                <a:ext cx="11088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1E2F5B-33DA-420E-A288-AB2E7EB03B9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94153" y="3241019"/>
                  <a:ext cx="128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03CC6E-F0D8-463A-8C75-BB3CCDDD35B0}"/>
                    </a:ext>
                  </a:extLst>
                </p14:cNvPr>
                <p14:cNvContentPartPr/>
                <p14:nvPr/>
              </p14:nvContentPartPr>
              <p14:xfrm>
                <a:off x="3175233" y="3285299"/>
                <a:ext cx="140400" cy="16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03CC6E-F0D8-463A-8C75-BB3CCDDD35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6233" y="3276659"/>
                  <a:ext cx="158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07EFC4-989E-4FCC-82C9-643F69749EBB}"/>
                    </a:ext>
                  </a:extLst>
                </p14:cNvPr>
                <p14:cNvContentPartPr/>
                <p14:nvPr/>
              </p14:nvContentPartPr>
              <p14:xfrm>
                <a:off x="3409593" y="3223739"/>
                <a:ext cx="3708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07EFC4-989E-4FCC-82C9-643F69749E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00953" y="3214739"/>
                  <a:ext cx="54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B837C4-13F1-4A2A-9CA4-6CD3F565C31D}"/>
                    </a:ext>
                  </a:extLst>
                </p14:cNvPr>
                <p14:cNvContentPartPr/>
                <p14:nvPr/>
              </p14:nvContentPartPr>
              <p14:xfrm>
                <a:off x="2591673" y="3217259"/>
                <a:ext cx="130320" cy="25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B837C4-13F1-4A2A-9CA4-6CD3F565C3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83033" y="3208259"/>
                  <a:ext cx="14796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4303F39-C4B3-4B73-BA9F-4F9AA058202E}"/>
                  </a:ext>
                </a:extLst>
              </p14:cNvPr>
              <p14:cNvContentPartPr/>
              <p14:nvPr/>
            </p14:nvContentPartPr>
            <p14:xfrm>
              <a:off x="3517953" y="3437939"/>
              <a:ext cx="7236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4303F39-C4B3-4B73-BA9F-4F9AA058202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08953" y="3428939"/>
                <a:ext cx="90000" cy="1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98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53E28-7561-4752-80EE-5C3A9BCDA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DCAF4-A3F6-4D6B-895C-A6F1296F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61" y="212433"/>
            <a:ext cx="6963139" cy="1124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B5E4C-7DAA-4680-96E8-8F5D379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4" t="-2" r="52692" b="7390"/>
          <a:stretch/>
        </p:blipFill>
        <p:spPr>
          <a:xfrm>
            <a:off x="1636698" y="1195382"/>
            <a:ext cx="1913325" cy="3834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9BBA-9929-494D-904A-2A4C71AE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21" t="16673" r="2585" b="4439"/>
          <a:stretch/>
        </p:blipFill>
        <p:spPr>
          <a:xfrm>
            <a:off x="4152100" y="1452282"/>
            <a:ext cx="3604633" cy="35778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1AB2B7-9515-4C9C-B1AC-0E37AE1BF2CA}"/>
                  </a:ext>
                </a:extLst>
              </p14:cNvPr>
              <p14:cNvContentPartPr/>
              <p14:nvPr/>
            </p14:nvContentPartPr>
            <p14:xfrm>
              <a:off x="7804624" y="3104989"/>
              <a:ext cx="3960" cy="1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1AB2B7-9515-4C9C-B1AC-0E37AE1BF2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5624" y="3096349"/>
                <a:ext cx="21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519039-75DA-41AB-8A17-D53B19CC8F0C}"/>
                  </a:ext>
                </a:extLst>
              </p14:cNvPr>
              <p14:cNvContentPartPr/>
              <p14:nvPr/>
            </p14:nvContentPartPr>
            <p14:xfrm>
              <a:off x="7777984" y="3085909"/>
              <a:ext cx="46080" cy="16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519039-75DA-41AB-8A17-D53B19CC8F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9344" y="3077269"/>
                <a:ext cx="6372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8DEA42B-761E-4BB7-B946-428E27341379}"/>
              </a:ext>
            </a:extLst>
          </p:cNvPr>
          <p:cNvGrpSpPr/>
          <p:nvPr/>
        </p:nvGrpSpPr>
        <p:grpSpPr>
          <a:xfrm>
            <a:off x="5792944" y="2951629"/>
            <a:ext cx="708840" cy="297000"/>
            <a:chOff x="5792944" y="2951629"/>
            <a:chExt cx="7088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7D7472-D797-4EB2-88EB-C87BEFD9ED22}"/>
                    </a:ext>
                  </a:extLst>
                </p14:cNvPr>
                <p14:cNvContentPartPr/>
                <p14:nvPr/>
              </p14:nvContentPartPr>
              <p14:xfrm>
                <a:off x="5792944" y="3012469"/>
                <a:ext cx="587520" cy="23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7D7472-D797-4EB2-88EB-C87BEFD9E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4304" y="3003829"/>
                  <a:ext cx="605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1337F3-0483-48EB-8742-83137058B804}"/>
                    </a:ext>
                  </a:extLst>
                </p14:cNvPr>
                <p14:cNvContentPartPr/>
                <p14:nvPr/>
              </p14:nvContentPartPr>
              <p14:xfrm>
                <a:off x="6487384" y="2951629"/>
                <a:ext cx="14400" cy="7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1337F3-0483-48EB-8742-83137058B8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78744" y="2942629"/>
                  <a:ext cx="32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F0787-419E-464A-8F1B-403FCFA527E7}"/>
              </a:ext>
            </a:extLst>
          </p:cNvPr>
          <p:cNvGrpSpPr/>
          <p:nvPr/>
        </p:nvGrpSpPr>
        <p:grpSpPr>
          <a:xfrm>
            <a:off x="7099744" y="2895829"/>
            <a:ext cx="599760" cy="374400"/>
            <a:chOff x="7099744" y="2895829"/>
            <a:chExt cx="599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8863D6-BD7B-4EDE-9BF2-24914190D558}"/>
                    </a:ext>
                  </a:extLst>
                </p14:cNvPr>
                <p14:cNvContentPartPr/>
                <p14:nvPr/>
              </p14:nvContentPartPr>
              <p14:xfrm>
                <a:off x="7099744" y="3020749"/>
                <a:ext cx="492480" cy="24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8863D6-BD7B-4EDE-9BF2-24914190D5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104" y="3012109"/>
                  <a:ext cx="510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7D654E-16BD-457A-9B2E-572FC460776A}"/>
                    </a:ext>
                  </a:extLst>
                </p14:cNvPr>
                <p14:cNvContentPartPr/>
                <p14:nvPr/>
              </p14:nvContentPartPr>
              <p14:xfrm>
                <a:off x="7691944" y="2895829"/>
                <a:ext cx="7560" cy="13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7D654E-16BD-457A-9B2E-572FC46077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304" y="2887189"/>
                  <a:ext cx="25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80644A9-84D9-4325-87D6-FDB098BC0097}"/>
              </a:ext>
            </a:extLst>
          </p:cNvPr>
          <p:cNvGrpSpPr/>
          <p:nvPr/>
        </p:nvGrpSpPr>
        <p:grpSpPr>
          <a:xfrm>
            <a:off x="6853864" y="4195429"/>
            <a:ext cx="1856160" cy="559080"/>
            <a:chOff x="6853864" y="4195429"/>
            <a:chExt cx="185616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30B24F-B713-4808-9E85-31EE97123612}"/>
                    </a:ext>
                  </a:extLst>
                </p14:cNvPr>
                <p14:cNvContentPartPr/>
                <p14:nvPr/>
              </p14:nvContentPartPr>
              <p14:xfrm>
                <a:off x="7320064" y="4315669"/>
                <a:ext cx="108000" cy="18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30B24F-B713-4808-9E85-31EE971236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1064" y="4306669"/>
                  <a:ext cx="12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535EAE-0A90-4B93-8FB6-43DC42C05BF6}"/>
                    </a:ext>
                  </a:extLst>
                </p14:cNvPr>
                <p14:cNvContentPartPr/>
                <p14:nvPr/>
              </p14:nvContentPartPr>
              <p14:xfrm>
                <a:off x="7387024" y="4278229"/>
                <a:ext cx="33768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535EAE-0A90-4B93-8FB6-43DC42C05B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78024" y="4269589"/>
                  <a:ext cx="35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5B7CD5-3631-42A8-88A2-76F916FCBA06}"/>
                    </a:ext>
                  </a:extLst>
                </p14:cNvPr>
                <p14:cNvContentPartPr/>
                <p14:nvPr/>
              </p14:nvContentPartPr>
              <p14:xfrm>
                <a:off x="7136104" y="4308829"/>
                <a:ext cx="240120" cy="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5B7CD5-3631-42A8-88A2-76F916FCB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27104" y="4300189"/>
                  <a:ext cx="257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955842-049D-4F21-892E-9121ABDD26A8}"/>
                    </a:ext>
                  </a:extLst>
                </p14:cNvPr>
                <p14:cNvContentPartPr/>
                <p14:nvPr/>
              </p14:nvContentPartPr>
              <p14:xfrm>
                <a:off x="6886624" y="4246549"/>
                <a:ext cx="126720" cy="13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955842-049D-4F21-892E-9121ABDD26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77984" y="4237909"/>
                  <a:ext cx="144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6E71D-AD01-4101-BD8D-429550C6AB88}"/>
                    </a:ext>
                  </a:extLst>
                </p14:cNvPr>
                <p14:cNvContentPartPr/>
                <p14:nvPr/>
              </p14:nvContentPartPr>
              <p14:xfrm>
                <a:off x="6990304" y="4195429"/>
                <a:ext cx="42480" cy="5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6E71D-AD01-4101-BD8D-429550C6AB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1664" y="4186429"/>
                  <a:ext cx="60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F7DA26-D64B-4B9F-A355-2B161EB2DAE1}"/>
                    </a:ext>
                  </a:extLst>
                </p14:cNvPr>
                <p14:cNvContentPartPr/>
                <p14:nvPr/>
              </p14:nvContentPartPr>
              <p14:xfrm>
                <a:off x="7034224" y="4409269"/>
                <a:ext cx="342360" cy="28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F7DA26-D64B-4B9F-A355-2B161EB2DA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5584" y="4400269"/>
                  <a:ext cx="36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11A0A2-B60C-44B6-BFCB-02781F3302A1}"/>
                    </a:ext>
                  </a:extLst>
                </p14:cNvPr>
                <p14:cNvContentPartPr/>
                <p14:nvPr/>
              </p14:nvContentPartPr>
              <p14:xfrm>
                <a:off x="6853864" y="4429069"/>
                <a:ext cx="113040" cy="9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11A0A2-B60C-44B6-BFCB-02781F3302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45224" y="4420069"/>
                  <a:ext cx="130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5176DD-AF80-4562-9710-6D241E748F9C}"/>
                    </a:ext>
                  </a:extLst>
                </p14:cNvPr>
                <p14:cNvContentPartPr/>
                <p14:nvPr/>
              </p14:nvContentPartPr>
              <p14:xfrm>
                <a:off x="6940264" y="4384069"/>
                <a:ext cx="52560" cy="5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5176DD-AF80-4562-9710-6D241E748F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31624" y="4375069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4018C0-B83F-40B2-8370-B42FD1E2D31A}"/>
                    </a:ext>
                  </a:extLst>
                </p14:cNvPr>
                <p14:cNvContentPartPr/>
                <p14:nvPr/>
              </p14:nvContentPartPr>
              <p14:xfrm>
                <a:off x="7726504" y="4370749"/>
                <a:ext cx="280080" cy="18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4018C0-B83F-40B2-8370-B42FD1E2D3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17864" y="4362109"/>
                  <a:ext cx="29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C464FD-6F8F-42E2-98E6-44054763F0E2}"/>
                    </a:ext>
                  </a:extLst>
                </p14:cNvPr>
                <p14:cNvContentPartPr/>
                <p14:nvPr/>
              </p14:nvContentPartPr>
              <p14:xfrm>
                <a:off x="8011264" y="4481269"/>
                <a:ext cx="23400" cy="21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C464FD-6F8F-42E2-98E6-44054763F0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02264" y="4472629"/>
                  <a:ext cx="41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9F22D1-A778-4465-8F24-CED1A769D3FD}"/>
                    </a:ext>
                  </a:extLst>
                </p14:cNvPr>
                <p14:cNvContentPartPr/>
                <p14:nvPr/>
              </p14:nvContentPartPr>
              <p14:xfrm>
                <a:off x="7983184" y="4465069"/>
                <a:ext cx="269640" cy="28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9F22D1-A778-4465-8F24-CED1A769D3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74544" y="4456429"/>
                  <a:ext cx="287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944134-DD72-4804-B531-B87E01F28903}"/>
                    </a:ext>
                  </a:extLst>
                </p14:cNvPr>
                <p14:cNvContentPartPr/>
                <p14:nvPr/>
              </p14:nvContentPartPr>
              <p14:xfrm>
                <a:off x="7682584" y="4648669"/>
                <a:ext cx="33552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944134-DD72-4804-B531-B87E01F289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73944" y="4639669"/>
                  <a:ext cx="353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411E39-4CE4-4083-9818-C20D9733B13B}"/>
                    </a:ext>
                  </a:extLst>
                </p14:cNvPr>
                <p14:cNvContentPartPr/>
                <p14:nvPr/>
              </p14:nvContentPartPr>
              <p14:xfrm>
                <a:off x="7447504" y="4567309"/>
                <a:ext cx="140400" cy="187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411E39-4CE4-4083-9818-C20D9733B1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38504" y="4558309"/>
                  <a:ext cx="158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6383BD-146C-4327-8591-7F627C6804A7}"/>
                    </a:ext>
                  </a:extLst>
                </p14:cNvPr>
                <p14:cNvContentPartPr/>
                <p14:nvPr/>
              </p14:nvContentPartPr>
              <p14:xfrm>
                <a:off x="7471264" y="4644349"/>
                <a:ext cx="64800" cy="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6383BD-146C-4327-8591-7F627C6804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62264" y="4635349"/>
                  <a:ext cx="82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876635-FDC1-4DC3-9CAC-47C7A1B5B249}"/>
                    </a:ext>
                  </a:extLst>
                </p14:cNvPr>
                <p14:cNvContentPartPr/>
                <p14:nvPr/>
              </p14:nvContentPartPr>
              <p14:xfrm>
                <a:off x="7580344" y="4528429"/>
                <a:ext cx="51480" cy="5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876635-FDC1-4DC3-9CAC-47C7A1B5B2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71704" y="4519789"/>
                  <a:ext cx="6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EF9599C-F474-4F08-9B34-B2BB912006A4}"/>
                    </a:ext>
                  </a:extLst>
                </p14:cNvPr>
                <p14:cNvContentPartPr/>
                <p14:nvPr/>
              </p14:nvContentPartPr>
              <p14:xfrm>
                <a:off x="8260384" y="4585669"/>
                <a:ext cx="449640" cy="2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EF9599C-F474-4F08-9B34-B2BB912006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1384" y="4577029"/>
                  <a:ext cx="4672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AAF99B-F781-4E15-857D-F96D19D7881D}"/>
              </a:ext>
            </a:extLst>
          </p:cNvPr>
          <p:cNvGrpSpPr/>
          <p:nvPr/>
        </p:nvGrpSpPr>
        <p:grpSpPr>
          <a:xfrm>
            <a:off x="8522824" y="4377589"/>
            <a:ext cx="101160" cy="187920"/>
            <a:chOff x="8522824" y="4377589"/>
            <a:chExt cx="10116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1AA59E-33A5-438C-8AA6-376F1C2F70AE}"/>
                    </a:ext>
                  </a:extLst>
                </p14:cNvPr>
                <p14:cNvContentPartPr/>
                <p14:nvPr/>
              </p14:nvContentPartPr>
              <p14:xfrm>
                <a:off x="8522824" y="4377589"/>
                <a:ext cx="101160" cy="18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1AA59E-33A5-438C-8AA6-376F1C2F70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13824" y="4368949"/>
                  <a:ext cx="118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4216B2-E630-4AE5-9E24-B73E8B75FDEE}"/>
                    </a:ext>
                  </a:extLst>
                </p14:cNvPr>
                <p14:cNvContentPartPr/>
                <p14:nvPr/>
              </p14:nvContentPartPr>
              <p14:xfrm>
                <a:off x="8569264" y="4493149"/>
                <a:ext cx="48240" cy="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4216B2-E630-4AE5-9E24-B73E8B75FD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60264" y="4484509"/>
                  <a:ext cx="6588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126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C3959-D8CF-4A3B-8127-3E6D1B232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3F08-25B0-4276-8566-6EE3D49E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03" y="1284574"/>
            <a:ext cx="5955127" cy="3526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70342-F21D-4A08-A36F-507852F4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56" y="135377"/>
            <a:ext cx="5900537" cy="9211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87BF-70A1-451D-B43F-81A08AE259A3}"/>
              </a:ext>
            </a:extLst>
          </p:cNvPr>
          <p:cNvGrpSpPr/>
          <p:nvPr/>
        </p:nvGrpSpPr>
        <p:grpSpPr>
          <a:xfrm>
            <a:off x="5886544" y="1155229"/>
            <a:ext cx="1341720" cy="875160"/>
            <a:chOff x="5886544" y="1155229"/>
            <a:chExt cx="1341720" cy="8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307200-E5B6-4A99-A2ED-1EA7516D279E}"/>
                    </a:ext>
                  </a:extLst>
                </p14:cNvPr>
                <p14:cNvContentPartPr/>
                <p14:nvPr/>
              </p14:nvContentPartPr>
              <p14:xfrm>
                <a:off x="6046384" y="1184029"/>
                <a:ext cx="17640" cy="178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307200-E5B6-4A99-A2ED-1EA7516D27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37744" y="1175029"/>
                  <a:ext cx="35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75A7F7-7E31-45A6-8C13-7C29FA6EF829}"/>
                    </a:ext>
                  </a:extLst>
                </p14:cNvPr>
                <p14:cNvContentPartPr/>
                <p14:nvPr/>
              </p14:nvContentPartPr>
              <p14:xfrm>
                <a:off x="6034864" y="1155229"/>
                <a:ext cx="215280" cy="271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75A7F7-7E31-45A6-8C13-7C29FA6EF8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26224" y="1146229"/>
                  <a:ext cx="232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42BE1B-1D79-40CE-8D3F-AA003C9D44A5}"/>
                    </a:ext>
                  </a:extLst>
                </p14:cNvPr>
                <p14:cNvContentPartPr/>
                <p14:nvPr/>
              </p14:nvContentPartPr>
              <p14:xfrm>
                <a:off x="6058624" y="1334509"/>
                <a:ext cx="15840" cy="3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42BE1B-1D79-40CE-8D3F-AA003C9D44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49624" y="1325509"/>
                  <a:ext cx="33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D8BD3A-6E4D-4B61-883E-93FDC2F9C2C1}"/>
                    </a:ext>
                  </a:extLst>
                </p14:cNvPr>
                <p14:cNvContentPartPr/>
                <p14:nvPr/>
              </p14:nvContentPartPr>
              <p14:xfrm>
                <a:off x="6073744" y="1488949"/>
                <a:ext cx="12960" cy="20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D8BD3A-6E4D-4B61-883E-93FDC2F9C2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5104" y="1479949"/>
                  <a:ext cx="30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961E52-F9FC-4574-8411-512975D9E227}"/>
                    </a:ext>
                  </a:extLst>
                </p14:cNvPr>
                <p14:cNvContentPartPr/>
                <p14:nvPr/>
              </p14:nvContentPartPr>
              <p14:xfrm>
                <a:off x="6065824" y="1487149"/>
                <a:ext cx="178920" cy="21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961E52-F9FC-4574-8411-512975D9E2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6824" y="1478509"/>
                  <a:ext cx="196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9D1613-0466-441D-94B9-A7DEC710A9BC}"/>
                    </a:ext>
                  </a:extLst>
                </p14:cNvPr>
                <p14:cNvContentPartPr/>
                <p14:nvPr/>
              </p14:nvContentPartPr>
              <p14:xfrm>
                <a:off x="5886544" y="1223989"/>
                <a:ext cx="13212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9D1613-0466-441D-94B9-A7DEC710A9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7904" y="1214989"/>
                  <a:ext cx="149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E307BF-9124-4678-A20E-FFF22AD04DB8}"/>
                    </a:ext>
                  </a:extLst>
                </p14:cNvPr>
                <p14:cNvContentPartPr/>
                <p14:nvPr/>
              </p14:nvContentPartPr>
              <p14:xfrm>
                <a:off x="5890144" y="1275109"/>
                <a:ext cx="123480" cy="11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E307BF-9124-4678-A20E-FFF22AD04D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1504" y="1266109"/>
                  <a:ext cx="141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427068-D31F-4DE0-9523-87B637C91850}"/>
                    </a:ext>
                  </a:extLst>
                </p14:cNvPr>
                <p14:cNvContentPartPr/>
                <p14:nvPr/>
              </p14:nvContentPartPr>
              <p14:xfrm>
                <a:off x="5936584" y="1324789"/>
                <a:ext cx="11160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427068-D31F-4DE0-9523-87B637C918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7584" y="1316149"/>
                  <a:ext cx="129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2B1C4A-9014-416B-82AD-3570A0B5B165}"/>
                    </a:ext>
                  </a:extLst>
                </p14:cNvPr>
                <p14:cNvContentPartPr/>
                <p14:nvPr/>
              </p14:nvContentPartPr>
              <p14:xfrm>
                <a:off x="5952064" y="1514149"/>
                <a:ext cx="136440" cy="2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2B1C4A-9014-416B-82AD-3570A0B5B1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43424" y="1505149"/>
                  <a:ext cx="154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B4DB50-F788-4BEE-A1EF-0E8B8FEE0EBF}"/>
                    </a:ext>
                  </a:extLst>
                </p14:cNvPr>
                <p14:cNvContentPartPr/>
                <p14:nvPr/>
              </p14:nvContentPartPr>
              <p14:xfrm>
                <a:off x="5932984" y="1588669"/>
                <a:ext cx="157680" cy="1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B4DB50-F788-4BEE-A1EF-0E8B8FEE0E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4344" y="1579669"/>
                  <a:ext cx="175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B73EE3-11A1-4205-AF05-75806AF4B30C}"/>
                    </a:ext>
                  </a:extLst>
                </p14:cNvPr>
                <p14:cNvContentPartPr/>
                <p14:nvPr/>
              </p14:nvContentPartPr>
              <p14:xfrm>
                <a:off x="5957464" y="1644829"/>
                <a:ext cx="120600" cy="18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B73EE3-11A1-4205-AF05-75806AF4B3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48464" y="1635829"/>
                  <a:ext cx="138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3858DC-3B10-41DF-A4CB-CB4A2D709729}"/>
                    </a:ext>
                  </a:extLst>
                </p14:cNvPr>
                <p14:cNvContentPartPr/>
                <p14:nvPr/>
              </p14:nvContentPartPr>
              <p14:xfrm>
                <a:off x="6108304" y="1819789"/>
                <a:ext cx="10080" cy="20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3858DC-3B10-41DF-A4CB-CB4A2D7097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9664" y="1810789"/>
                  <a:ext cx="27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C6287-1AA0-4E91-BD68-F3EC285D518C}"/>
                    </a:ext>
                  </a:extLst>
                </p14:cNvPr>
                <p14:cNvContentPartPr/>
                <p14:nvPr/>
              </p14:nvContentPartPr>
              <p14:xfrm>
                <a:off x="6091384" y="1794589"/>
                <a:ext cx="177120" cy="235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C6287-1AA0-4E91-BD68-F3EC285D51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82384" y="1785949"/>
                  <a:ext cx="194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D78024-B06A-4649-9619-D26C11FEA308}"/>
                    </a:ext>
                  </a:extLst>
                </p14:cNvPr>
                <p14:cNvContentPartPr/>
                <p14:nvPr/>
              </p14:nvContentPartPr>
              <p14:xfrm>
                <a:off x="5952424" y="1848589"/>
                <a:ext cx="149040" cy="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D78024-B06A-4649-9619-D26C11FEA3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43424" y="1839949"/>
                  <a:ext cx="166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687146-4812-4FBD-9F13-AA0962EE8646}"/>
                    </a:ext>
                  </a:extLst>
                </p14:cNvPr>
                <p14:cNvContentPartPr/>
                <p14:nvPr/>
              </p14:nvContentPartPr>
              <p14:xfrm>
                <a:off x="5984824" y="1885669"/>
                <a:ext cx="12240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687146-4812-4FBD-9F13-AA0962EE8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5824" y="1877029"/>
                  <a:ext cx="140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7ACABC-38A1-4345-9026-9AD64BCCC5E8}"/>
                    </a:ext>
                  </a:extLst>
                </p14:cNvPr>
                <p14:cNvContentPartPr/>
                <p14:nvPr/>
              </p14:nvContentPartPr>
              <p14:xfrm>
                <a:off x="5956024" y="1928509"/>
                <a:ext cx="153720" cy="1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7ACABC-38A1-4345-9026-9AD64BCCC5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47024" y="1919869"/>
                  <a:ext cx="171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778C1E-C712-4B83-AAD6-B7FAE35B0A77}"/>
                    </a:ext>
                  </a:extLst>
                </p14:cNvPr>
                <p14:cNvContentPartPr/>
                <p14:nvPr/>
              </p14:nvContentPartPr>
              <p14:xfrm>
                <a:off x="6620224" y="1479949"/>
                <a:ext cx="63000" cy="26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778C1E-C712-4B83-AAD6-B7FAE35B0A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11584" y="1471309"/>
                  <a:ext cx="80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56B016-8F34-45DC-9304-9D46F13F7602}"/>
                    </a:ext>
                  </a:extLst>
                </p14:cNvPr>
                <p14:cNvContentPartPr/>
                <p14:nvPr/>
              </p14:nvContentPartPr>
              <p14:xfrm>
                <a:off x="6610864" y="1474549"/>
                <a:ext cx="333360" cy="26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56B016-8F34-45DC-9304-9D46F13F76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2224" y="1465549"/>
                  <a:ext cx="35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6ED8D8-458D-492D-A4A0-3FE69315869E}"/>
                    </a:ext>
                  </a:extLst>
                </p14:cNvPr>
                <p14:cNvContentPartPr/>
                <p14:nvPr/>
              </p14:nvContentPartPr>
              <p14:xfrm>
                <a:off x="6267424" y="1251709"/>
                <a:ext cx="401040" cy="28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6ED8D8-458D-492D-A4A0-3FE6931586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58784" y="1242709"/>
                  <a:ext cx="41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E7BE4D-481C-48C9-B8E0-E834C25B50F2}"/>
                    </a:ext>
                  </a:extLst>
                </p14:cNvPr>
                <p14:cNvContentPartPr/>
                <p14:nvPr/>
              </p14:nvContentPartPr>
              <p14:xfrm>
                <a:off x="6258784" y="1590109"/>
                <a:ext cx="44280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E7BE4D-481C-48C9-B8E0-E834C25B50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0144" y="1581109"/>
                  <a:ext cx="460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6E1C71-F402-45C0-B280-EC486EE1E7BE}"/>
                    </a:ext>
                  </a:extLst>
                </p14:cNvPr>
                <p14:cNvContentPartPr/>
                <p14:nvPr/>
              </p14:nvContentPartPr>
              <p14:xfrm>
                <a:off x="6268864" y="1700989"/>
                <a:ext cx="368640" cy="19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6E1C71-F402-45C0-B280-EC486EE1E7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9864" y="1691989"/>
                  <a:ext cx="386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1CFE47-F9B8-4132-879E-7323067E1B2A}"/>
                    </a:ext>
                  </a:extLst>
                </p14:cNvPr>
                <p14:cNvContentPartPr/>
                <p14:nvPr/>
              </p14:nvContentPartPr>
              <p14:xfrm>
                <a:off x="6937024" y="1562029"/>
                <a:ext cx="29124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1CFE47-F9B8-4132-879E-7323067E1B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28384" y="1553029"/>
                  <a:ext cx="3088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A9B976-0FAE-463A-88F9-F5AAD03033E8}"/>
              </a:ext>
            </a:extLst>
          </p:cNvPr>
          <p:cNvGrpSpPr/>
          <p:nvPr/>
        </p:nvGrpSpPr>
        <p:grpSpPr>
          <a:xfrm>
            <a:off x="5595664" y="2836069"/>
            <a:ext cx="622440" cy="197280"/>
            <a:chOff x="5595664" y="2836069"/>
            <a:chExt cx="6224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B3E313-A761-4D42-93CD-83D60DFC0AE1}"/>
                    </a:ext>
                  </a:extLst>
                </p14:cNvPr>
                <p14:cNvContentPartPr/>
                <p14:nvPr/>
              </p14:nvContentPartPr>
              <p14:xfrm>
                <a:off x="5595664" y="2836069"/>
                <a:ext cx="622440" cy="8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B3E313-A761-4D42-93CD-83D60DFC0A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87024" y="2827069"/>
                  <a:ext cx="640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CB3C22-B56F-476A-A18B-05055D3DE26A}"/>
                    </a:ext>
                  </a:extLst>
                </p14:cNvPr>
                <p14:cNvContentPartPr/>
                <p14:nvPr/>
              </p14:nvContentPartPr>
              <p14:xfrm>
                <a:off x="5782864" y="2980789"/>
                <a:ext cx="93240" cy="52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CB3C22-B56F-476A-A18B-05055D3DE2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73864" y="2971789"/>
                  <a:ext cx="110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CAA83D-FBCF-464F-BF50-013646581E72}"/>
                    </a:ext>
                  </a:extLst>
                </p14:cNvPr>
                <p14:cNvContentPartPr/>
                <p14:nvPr/>
              </p14:nvContentPartPr>
              <p14:xfrm>
                <a:off x="5888344" y="2967469"/>
                <a:ext cx="199080" cy="44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CAA83D-FBCF-464F-BF50-013646581E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9704" y="2958829"/>
                  <a:ext cx="216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50B851-A3D4-480C-B1D8-B8E9DFD060D8}"/>
                    </a:ext>
                  </a:extLst>
                </p14:cNvPr>
                <p14:cNvContentPartPr/>
                <p14:nvPr/>
              </p14:nvContentPartPr>
              <p14:xfrm>
                <a:off x="6089944" y="2875309"/>
                <a:ext cx="93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50B851-A3D4-480C-B1D8-B8E9DFD060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81304" y="2866309"/>
                  <a:ext cx="111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7FC48CE-B9FC-43C7-A380-AC55F58145CE}"/>
              </a:ext>
            </a:extLst>
          </p:cNvPr>
          <p:cNvGrpSpPr/>
          <p:nvPr/>
        </p:nvGrpSpPr>
        <p:grpSpPr>
          <a:xfrm>
            <a:off x="7358584" y="1148029"/>
            <a:ext cx="1474560" cy="823680"/>
            <a:chOff x="7358584" y="1148029"/>
            <a:chExt cx="147456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D9251D-217C-458F-AD86-BCFA6079BCB8}"/>
                    </a:ext>
                  </a:extLst>
                </p14:cNvPr>
                <p14:cNvContentPartPr/>
                <p14:nvPr/>
              </p14:nvContentPartPr>
              <p14:xfrm>
                <a:off x="7397824" y="1649509"/>
                <a:ext cx="127080" cy="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D9251D-217C-458F-AD86-BCFA6079BC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89184" y="1640509"/>
                  <a:ext cx="144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6DDD06-5A4E-4C0D-81D8-FB56FED8BD49}"/>
                    </a:ext>
                  </a:extLst>
                </p14:cNvPr>
                <p14:cNvContentPartPr/>
                <p14:nvPr/>
              </p14:nvContentPartPr>
              <p14:xfrm>
                <a:off x="7383064" y="1605949"/>
                <a:ext cx="14724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6DDD06-5A4E-4C0D-81D8-FB56FED8BD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74064" y="1596949"/>
                  <a:ext cx="164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B37CFA-A6C3-4326-A308-FEE44C35D8B3}"/>
                    </a:ext>
                  </a:extLst>
                </p14:cNvPr>
                <p14:cNvContentPartPr/>
                <p14:nvPr/>
              </p14:nvContentPartPr>
              <p14:xfrm>
                <a:off x="7358584" y="1546909"/>
                <a:ext cx="156240" cy="4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B37CFA-A6C3-4326-A308-FEE44C35D8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49584" y="1537909"/>
                  <a:ext cx="173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949231-0E8D-485C-B4EA-F4345B2F6C64}"/>
                    </a:ext>
                  </a:extLst>
                </p14:cNvPr>
                <p14:cNvContentPartPr/>
                <p14:nvPr/>
              </p14:nvContentPartPr>
              <p14:xfrm>
                <a:off x="8435704" y="1475629"/>
                <a:ext cx="94320" cy="268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949231-0E8D-485C-B4EA-F4345B2F6C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27064" y="1466629"/>
                  <a:ext cx="111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ECB066-5E7F-4408-BBCB-09E70545668A}"/>
                    </a:ext>
                  </a:extLst>
                </p14:cNvPr>
                <p14:cNvContentPartPr/>
                <p14:nvPr/>
              </p14:nvContentPartPr>
              <p14:xfrm>
                <a:off x="8413384" y="1430269"/>
                <a:ext cx="419760" cy="31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ECB066-5E7F-4408-BBCB-09E7054566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04744" y="1421629"/>
                  <a:ext cx="4374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0F55901-1984-410E-9885-E8121802D98A}"/>
                    </a:ext>
                  </a:extLst>
                </p14:cNvPr>
                <p14:cNvContentPartPr/>
                <p14:nvPr/>
              </p14:nvContentPartPr>
              <p14:xfrm>
                <a:off x="8423104" y="1523149"/>
                <a:ext cx="84240" cy="4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0F55901-1984-410E-9885-E8121802D9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4104" y="1514149"/>
                  <a:ext cx="101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DA35049-6B4C-4C03-9548-AB533B44596A}"/>
                    </a:ext>
                  </a:extLst>
                </p14:cNvPr>
                <p14:cNvContentPartPr/>
                <p14:nvPr/>
              </p14:nvContentPartPr>
              <p14:xfrm>
                <a:off x="8426704" y="1625029"/>
                <a:ext cx="75960" cy="5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DA35049-6B4C-4C03-9548-AB533B4459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18064" y="1616389"/>
                  <a:ext cx="93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C98FD8-B15B-4AAD-93AC-71D511ED159B}"/>
                    </a:ext>
                  </a:extLst>
                </p14:cNvPr>
                <p14:cNvContentPartPr/>
                <p14:nvPr/>
              </p14:nvContentPartPr>
              <p14:xfrm>
                <a:off x="8379184" y="1682629"/>
                <a:ext cx="68400" cy="4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C98FD8-B15B-4AAD-93AC-71D511ED15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70544" y="1673989"/>
                  <a:ext cx="86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F61A4-4C35-4828-8D4B-60C6E5C188F3}"/>
                    </a:ext>
                  </a:extLst>
                </p14:cNvPr>
                <p14:cNvContentPartPr/>
                <p14:nvPr/>
              </p14:nvContentPartPr>
              <p14:xfrm>
                <a:off x="8086864" y="1301389"/>
                <a:ext cx="336600" cy="21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F61A4-4C35-4828-8D4B-60C6E5C188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7864" y="1292749"/>
                  <a:ext cx="354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5BF586-9D27-4EC7-BB7D-76C52437CFD2}"/>
                    </a:ext>
                  </a:extLst>
                </p14:cNvPr>
                <p14:cNvContentPartPr/>
                <p14:nvPr/>
              </p14:nvContentPartPr>
              <p14:xfrm>
                <a:off x="8029624" y="1252069"/>
                <a:ext cx="89640" cy="6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5BF586-9D27-4EC7-BB7D-76C52437CF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0984" y="1243069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59AF3A-8AE9-4785-97C1-9EDF8153237A}"/>
                    </a:ext>
                  </a:extLst>
                </p14:cNvPr>
                <p14:cNvContentPartPr/>
                <p14:nvPr/>
              </p14:nvContentPartPr>
              <p14:xfrm>
                <a:off x="7799224" y="1148029"/>
                <a:ext cx="242280" cy="230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59AF3A-8AE9-4785-97C1-9EDF815323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0224" y="1139029"/>
                  <a:ext cx="259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696C51-1B09-4E88-B5FF-1FD38DF9F17B}"/>
                    </a:ext>
                  </a:extLst>
                </p14:cNvPr>
                <p14:cNvContentPartPr/>
                <p14:nvPr/>
              </p14:nvContentPartPr>
              <p14:xfrm>
                <a:off x="7713904" y="1201309"/>
                <a:ext cx="7848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696C51-1B09-4E88-B5FF-1FD38DF9F1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05264" y="1192309"/>
                  <a:ext cx="96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05A8A6-5D68-467E-8260-56DAEBCF5391}"/>
                    </a:ext>
                  </a:extLst>
                </p14:cNvPr>
                <p14:cNvContentPartPr/>
                <p14:nvPr/>
              </p14:nvContentPartPr>
              <p14:xfrm>
                <a:off x="7732624" y="1239829"/>
                <a:ext cx="86400" cy="28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05A8A6-5D68-467E-8260-56DAEBCF53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23984" y="1231189"/>
                  <a:ext cx="104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2A2E77C-F454-4C17-B101-F79F7C5DB21D}"/>
                    </a:ext>
                  </a:extLst>
                </p14:cNvPr>
                <p14:cNvContentPartPr/>
                <p14:nvPr/>
              </p14:nvContentPartPr>
              <p14:xfrm>
                <a:off x="7747024" y="1294549"/>
                <a:ext cx="91440" cy="1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2A2E77C-F454-4C17-B101-F79F7C5DB2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38024" y="1285909"/>
                  <a:ext cx="109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782836-9F99-452C-9BF0-9A13FA8882E2}"/>
                    </a:ext>
                  </a:extLst>
                </p14:cNvPr>
                <p14:cNvContentPartPr/>
                <p14:nvPr/>
              </p14:nvContentPartPr>
              <p14:xfrm>
                <a:off x="7812544" y="1458349"/>
                <a:ext cx="22320" cy="18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782836-9F99-452C-9BF0-9A13FA8882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03904" y="1449709"/>
                  <a:ext cx="39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AA5BC6-CC23-4436-93DE-6E1D8A892220}"/>
                    </a:ext>
                  </a:extLst>
                </p14:cNvPr>
                <p14:cNvContentPartPr/>
                <p14:nvPr/>
              </p14:nvContentPartPr>
              <p14:xfrm>
                <a:off x="7821184" y="1441069"/>
                <a:ext cx="199440" cy="22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AA5BC6-CC23-4436-93DE-6E1D8A8922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12544" y="1432429"/>
                  <a:ext cx="217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F037D3-6849-44BA-9BC2-6E078B52ED00}"/>
                    </a:ext>
                  </a:extLst>
                </p14:cNvPr>
                <p14:cNvContentPartPr/>
                <p14:nvPr/>
              </p14:nvContentPartPr>
              <p14:xfrm>
                <a:off x="7702744" y="1482109"/>
                <a:ext cx="97560" cy="18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F037D3-6849-44BA-9BC2-6E078B52ED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94104" y="1473109"/>
                  <a:ext cx="11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638261-7787-4141-9CD9-B327C9E98F4F}"/>
                    </a:ext>
                  </a:extLst>
                </p14:cNvPr>
                <p14:cNvContentPartPr/>
                <p14:nvPr/>
              </p14:nvContentPartPr>
              <p14:xfrm>
                <a:off x="7690504" y="1538269"/>
                <a:ext cx="109080" cy="3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638261-7787-4141-9CD9-B327C9E98F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81504" y="1529629"/>
                  <a:ext cx="12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B21135-F02D-483D-A858-E33291370115}"/>
                    </a:ext>
                  </a:extLst>
                </p14:cNvPr>
                <p14:cNvContentPartPr/>
                <p14:nvPr/>
              </p14:nvContentPartPr>
              <p14:xfrm>
                <a:off x="7681144" y="1593709"/>
                <a:ext cx="106560" cy="1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B21135-F02D-483D-A858-E332913701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72504" y="1584709"/>
                  <a:ext cx="124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68921-1C3D-4B2C-933E-B61E77AD3328}"/>
                    </a:ext>
                  </a:extLst>
                </p14:cNvPr>
                <p14:cNvContentPartPr/>
                <p14:nvPr/>
              </p14:nvContentPartPr>
              <p14:xfrm>
                <a:off x="8027464" y="1544749"/>
                <a:ext cx="452880" cy="84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68921-1C3D-4B2C-933E-B61E77AD33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18464" y="1535749"/>
                  <a:ext cx="470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424783-2C44-4D8D-A050-29A3564CF87E}"/>
                    </a:ext>
                  </a:extLst>
                </p14:cNvPr>
                <p14:cNvContentPartPr/>
                <p14:nvPr/>
              </p14:nvContentPartPr>
              <p14:xfrm>
                <a:off x="8005864" y="1518829"/>
                <a:ext cx="60840" cy="5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424783-2C44-4D8D-A050-29A3564CF8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7224" y="1509829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E27ED96-5003-45D5-93B8-3F772832004A}"/>
                    </a:ext>
                  </a:extLst>
                </p14:cNvPr>
                <p14:cNvContentPartPr/>
                <p14:nvPr/>
              </p14:nvContentPartPr>
              <p14:xfrm>
                <a:off x="7741984" y="1748869"/>
                <a:ext cx="69480" cy="22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E27ED96-5003-45D5-93B8-3F77283200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33344" y="1739869"/>
                  <a:ext cx="87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8315FA-6D74-4B4D-B864-544E23C2E8C5}"/>
                    </a:ext>
                  </a:extLst>
                </p14:cNvPr>
                <p14:cNvContentPartPr/>
                <p14:nvPr/>
              </p14:nvContentPartPr>
              <p14:xfrm>
                <a:off x="7752784" y="1727629"/>
                <a:ext cx="220680" cy="23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8315FA-6D74-4B4D-B864-544E23C2E8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43784" y="1718989"/>
                  <a:ext cx="2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F800FF4-FD8D-450D-986D-4A769B701AC8}"/>
                    </a:ext>
                  </a:extLst>
                </p14:cNvPr>
                <p14:cNvContentPartPr/>
                <p14:nvPr/>
              </p14:nvContentPartPr>
              <p14:xfrm>
                <a:off x="7666744" y="1753189"/>
                <a:ext cx="152640" cy="29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F800FF4-FD8D-450D-986D-4A769B701A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57744" y="1744549"/>
                  <a:ext cx="170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74A21F-E651-4118-8E34-3960E10279F4}"/>
                    </a:ext>
                  </a:extLst>
                </p14:cNvPr>
                <p14:cNvContentPartPr/>
                <p14:nvPr/>
              </p14:nvContentPartPr>
              <p14:xfrm>
                <a:off x="7611304" y="1816549"/>
                <a:ext cx="148680" cy="2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74A21F-E651-4118-8E34-3960E10279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02664" y="1807909"/>
                  <a:ext cx="166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7532D6-50CD-4A2F-B533-A3A5C60739CD}"/>
                    </a:ext>
                  </a:extLst>
                </p14:cNvPr>
                <p14:cNvContentPartPr/>
                <p14:nvPr/>
              </p14:nvContentPartPr>
              <p14:xfrm>
                <a:off x="7639384" y="1873789"/>
                <a:ext cx="95400" cy="2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7532D6-50CD-4A2F-B533-A3A5C60739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30384" y="1865149"/>
                  <a:ext cx="113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906E8E-8079-4E1A-8A4C-297C00634ADC}"/>
                    </a:ext>
                  </a:extLst>
                </p14:cNvPr>
                <p14:cNvContentPartPr/>
                <p14:nvPr/>
              </p14:nvContentPartPr>
              <p14:xfrm>
                <a:off x="7963744" y="1844989"/>
                <a:ext cx="83880" cy="5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906E8E-8079-4E1A-8A4C-297C00634A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55104" y="1836349"/>
                  <a:ext cx="101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326710-73C6-4729-9CF5-CC225B8D58FA}"/>
                    </a:ext>
                  </a:extLst>
                </p14:cNvPr>
                <p14:cNvContentPartPr/>
                <p14:nvPr/>
              </p14:nvContentPartPr>
              <p14:xfrm>
                <a:off x="8074264" y="1676869"/>
                <a:ext cx="35136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326710-73C6-4729-9CF5-CC225B8D58F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65264" y="1668229"/>
                  <a:ext cx="3690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E1450BA-CD1E-49F9-9676-61D2A64373E8}"/>
              </a:ext>
            </a:extLst>
          </p:cNvPr>
          <p:cNvGrpSpPr/>
          <p:nvPr/>
        </p:nvGrpSpPr>
        <p:grpSpPr>
          <a:xfrm>
            <a:off x="8299264" y="2296429"/>
            <a:ext cx="252000" cy="179280"/>
            <a:chOff x="8299264" y="2296429"/>
            <a:chExt cx="25200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887333-6837-497F-B34E-C7D81EE4DBAB}"/>
                    </a:ext>
                  </a:extLst>
                </p14:cNvPr>
                <p14:cNvContentPartPr/>
                <p14:nvPr/>
              </p14:nvContentPartPr>
              <p14:xfrm>
                <a:off x="8374864" y="2303269"/>
                <a:ext cx="16920" cy="129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887333-6837-497F-B34E-C7D81EE4DB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66224" y="2294269"/>
                  <a:ext cx="3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10C77F3-4D3E-4C99-A85B-C808CAAD4277}"/>
                    </a:ext>
                  </a:extLst>
                </p14:cNvPr>
                <p14:cNvContentPartPr/>
                <p14:nvPr/>
              </p14:nvContentPartPr>
              <p14:xfrm>
                <a:off x="8419864" y="2296429"/>
                <a:ext cx="29520" cy="149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10C77F3-4D3E-4C99-A85B-C808CAAD42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1224" y="2287429"/>
                  <a:ext cx="47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B328963-30C1-46A6-9039-468937930192}"/>
                    </a:ext>
                  </a:extLst>
                </p14:cNvPr>
                <p14:cNvContentPartPr/>
                <p14:nvPr/>
              </p14:nvContentPartPr>
              <p14:xfrm>
                <a:off x="8299264" y="2372029"/>
                <a:ext cx="252000" cy="10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B328963-30C1-46A6-9039-4689379301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0264" y="2363029"/>
                  <a:ext cx="269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E3299CB-FABB-4368-BC89-79B753DB20CB}"/>
              </a:ext>
            </a:extLst>
          </p:cNvPr>
          <p:cNvGrpSpPr/>
          <p:nvPr/>
        </p:nvGrpSpPr>
        <p:grpSpPr>
          <a:xfrm>
            <a:off x="7710664" y="2873869"/>
            <a:ext cx="1389240" cy="1127520"/>
            <a:chOff x="7710664" y="2873869"/>
            <a:chExt cx="1389240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0BAD53A-C035-48EC-A346-42D385E4FF08}"/>
                    </a:ext>
                  </a:extLst>
                </p14:cNvPr>
                <p14:cNvContentPartPr/>
                <p14:nvPr/>
              </p14:nvContentPartPr>
              <p14:xfrm>
                <a:off x="7893904" y="2886469"/>
                <a:ext cx="7920" cy="218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0BAD53A-C035-48EC-A346-42D385E4FF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4904" y="2877829"/>
                  <a:ext cx="25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E25BAF-2B8B-45C1-9397-4668B6D313D8}"/>
                    </a:ext>
                  </a:extLst>
                </p14:cNvPr>
                <p14:cNvContentPartPr/>
                <p14:nvPr/>
              </p14:nvContentPartPr>
              <p14:xfrm>
                <a:off x="7908664" y="2873869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E25BAF-2B8B-45C1-9397-4668B6D313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99664" y="2865229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A89F85-2809-41C2-AEDB-8D1061B4C788}"/>
                    </a:ext>
                  </a:extLst>
                </p14:cNvPr>
                <p14:cNvContentPartPr/>
                <p14:nvPr/>
              </p14:nvContentPartPr>
              <p14:xfrm>
                <a:off x="8122504" y="2996989"/>
                <a:ext cx="58320" cy="47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A89F85-2809-41C2-AEDB-8D1061B4C7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13864" y="2987989"/>
                  <a:ext cx="75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45646C-8F39-4A56-8780-2A82D75B6964}"/>
                    </a:ext>
                  </a:extLst>
                </p14:cNvPr>
                <p14:cNvContentPartPr/>
                <p14:nvPr/>
              </p14:nvContentPartPr>
              <p14:xfrm>
                <a:off x="7902904" y="3283549"/>
                <a:ext cx="24120" cy="223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45646C-8F39-4A56-8780-2A82D75B69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94264" y="3274549"/>
                  <a:ext cx="41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E3CDAA-8083-4DCE-B5E8-39D25DA2B92A}"/>
                    </a:ext>
                  </a:extLst>
                </p14:cNvPr>
                <p14:cNvContentPartPr/>
                <p14:nvPr/>
              </p14:nvContentPartPr>
              <p14:xfrm>
                <a:off x="7933504" y="3269509"/>
                <a:ext cx="219600" cy="26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E3CDAA-8083-4DCE-B5E8-39D25DA2B9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24864" y="3260869"/>
                  <a:ext cx="237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19EE0B-222D-4190-BA46-7F3056C26819}"/>
                    </a:ext>
                  </a:extLst>
                </p14:cNvPr>
                <p14:cNvContentPartPr/>
                <p14:nvPr/>
              </p14:nvContentPartPr>
              <p14:xfrm>
                <a:off x="8158864" y="3375709"/>
                <a:ext cx="74880" cy="53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19EE0B-222D-4190-BA46-7F3056C26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9864" y="3366709"/>
                  <a:ext cx="92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514442D-62A1-4BC7-B96A-1342C9F5948D}"/>
                    </a:ext>
                  </a:extLst>
                </p14:cNvPr>
                <p14:cNvContentPartPr/>
                <p14:nvPr/>
              </p14:nvContentPartPr>
              <p14:xfrm>
                <a:off x="8531464" y="3251149"/>
                <a:ext cx="42480" cy="28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514442D-62A1-4BC7-B96A-1342C9F594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2464" y="3242509"/>
                  <a:ext cx="60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64B3293-64D7-43F3-AAAD-DA6343292CCD}"/>
                    </a:ext>
                  </a:extLst>
                </p14:cNvPr>
                <p14:cNvContentPartPr/>
                <p14:nvPr/>
              </p14:nvContentPartPr>
              <p14:xfrm>
                <a:off x="8533984" y="3263749"/>
                <a:ext cx="209880" cy="28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64B3293-64D7-43F3-AAAD-DA6343292C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25344" y="3255109"/>
                  <a:ext cx="227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9DFA2C-45E8-45DB-A103-7E867D54832B}"/>
                    </a:ext>
                  </a:extLst>
                </p14:cNvPr>
                <p14:cNvContentPartPr/>
                <p14:nvPr/>
              </p14:nvContentPartPr>
              <p14:xfrm>
                <a:off x="8768704" y="3410629"/>
                <a:ext cx="6048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9DFA2C-45E8-45DB-A103-7E867D5483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59704" y="3401629"/>
                  <a:ext cx="78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F17A3D-0C84-433D-8A06-699C67F7C0F5}"/>
                    </a:ext>
                  </a:extLst>
                </p14:cNvPr>
                <p14:cNvContentPartPr/>
                <p14:nvPr/>
              </p14:nvContentPartPr>
              <p14:xfrm>
                <a:off x="8847184" y="3410269"/>
                <a:ext cx="252720" cy="1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F17A3D-0C84-433D-8A06-699C67F7C0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8544" y="3401629"/>
                  <a:ext cx="270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0CFE77-F8F9-4BC5-9145-24CC997DF12C}"/>
                    </a:ext>
                  </a:extLst>
                </p14:cNvPr>
                <p14:cNvContentPartPr/>
                <p14:nvPr/>
              </p14:nvContentPartPr>
              <p14:xfrm>
                <a:off x="8157424" y="3031189"/>
                <a:ext cx="393840" cy="320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0CFE77-F8F9-4BC5-9145-24CC997DF1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8424" y="3022189"/>
                  <a:ext cx="411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B4F4CE-280A-4919-A6A5-C9140C62F30E}"/>
                    </a:ext>
                  </a:extLst>
                </p14:cNvPr>
                <p14:cNvContentPartPr/>
                <p14:nvPr/>
              </p14:nvContentPartPr>
              <p14:xfrm>
                <a:off x="8259664" y="3386509"/>
                <a:ext cx="265320" cy="2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B4F4CE-280A-4919-A6A5-C9140C62F3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50664" y="3377869"/>
                  <a:ext cx="282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B466950-2AEB-4230-95C4-D650324368FE}"/>
                    </a:ext>
                  </a:extLst>
                </p14:cNvPr>
                <p14:cNvContentPartPr/>
                <p14:nvPr/>
              </p14:nvContentPartPr>
              <p14:xfrm>
                <a:off x="8112424" y="3485149"/>
                <a:ext cx="441000" cy="38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B466950-2AEB-4230-95C4-D650324368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03424" y="3476509"/>
                  <a:ext cx="458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EC728C-E532-4FF3-AE94-F2CC0BF62669}"/>
                    </a:ext>
                  </a:extLst>
                </p14:cNvPr>
                <p14:cNvContentPartPr/>
                <p14:nvPr/>
              </p14:nvContentPartPr>
              <p14:xfrm>
                <a:off x="7772224" y="2927149"/>
                <a:ext cx="109080" cy="12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EC728C-E532-4FF3-AE94-F2CC0BF626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63224" y="2918509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6D34FC-35D3-4BE4-85CC-2B2692925E80}"/>
                    </a:ext>
                  </a:extLst>
                </p14:cNvPr>
                <p14:cNvContentPartPr/>
                <p14:nvPr/>
              </p14:nvContentPartPr>
              <p14:xfrm>
                <a:off x="7774744" y="3004549"/>
                <a:ext cx="100440" cy="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6D34FC-35D3-4BE4-85CC-2B2692925E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5744" y="2995909"/>
                  <a:ext cx="118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DCFF2A-4372-4A6E-BFF2-491B2264308A}"/>
                    </a:ext>
                  </a:extLst>
                </p14:cNvPr>
                <p14:cNvContentPartPr/>
                <p14:nvPr/>
              </p14:nvContentPartPr>
              <p14:xfrm>
                <a:off x="7786984" y="3049189"/>
                <a:ext cx="10728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DCFF2A-4372-4A6E-BFF2-491B226430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8344" y="3040549"/>
                  <a:ext cx="12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04B30C6-D8A9-4CEA-9B48-43D2B0553964}"/>
                    </a:ext>
                  </a:extLst>
                </p14:cNvPr>
                <p14:cNvContentPartPr/>
                <p14:nvPr/>
              </p14:nvContentPartPr>
              <p14:xfrm>
                <a:off x="7740184" y="3281749"/>
                <a:ext cx="153720" cy="30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04B30C6-D8A9-4CEA-9B48-43D2B05539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1544" y="3272749"/>
                  <a:ext cx="17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E7118F-FDD2-4104-ACA9-EE3C0B8F97D8}"/>
                    </a:ext>
                  </a:extLst>
                </p14:cNvPr>
                <p14:cNvContentPartPr/>
                <p14:nvPr/>
              </p14:nvContentPartPr>
              <p14:xfrm>
                <a:off x="7756384" y="3366349"/>
                <a:ext cx="137520" cy="1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E7118F-FDD2-4104-ACA9-EE3C0B8F97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47384" y="3357349"/>
                  <a:ext cx="155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D52AFF-40FB-490A-8ECB-47EC758E1B8D}"/>
                    </a:ext>
                  </a:extLst>
                </p14:cNvPr>
                <p14:cNvContentPartPr/>
                <p14:nvPr/>
              </p14:nvContentPartPr>
              <p14:xfrm>
                <a:off x="7780504" y="3441589"/>
                <a:ext cx="129240" cy="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D52AFF-40FB-490A-8ECB-47EC758E1B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71504" y="3432589"/>
                  <a:ext cx="14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8E61B7-76BA-4D9C-BC89-8139EF2948C0}"/>
                    </a:ext>
                  </a:extLst>
                </p14:cNvPr>
                <p14:cNvContentPartPr/>
                <p14:nvPr/>
              </p14:nvContentPartPr>
              <p14:xfrm>
                <a:off x="7905784" y="3771349"/>
                <a:ext cx="16920" cy="209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8E61B7-76BA-4D9C-BC89-8139EF2948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7144" y="3762349"/>
                  <a:ext cx="3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A0DD01-E32F-4DA9-B0CF-9415CB5762E5}"/>
                    </a:ext>
                  </a:extLst>
                </p14:cNvPr>
                <p14:cNvContentPartPr/>
                <p14:nvPr/>
              </p14:nvContentPartPr>
              <p14:xfrm>
                <a:off x="7932784" y="3735349"/>
                <a:ext cx="179280" cy="266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A0DD01-E32F-4DA9-B0CF-9415CB5762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23784" y="3726349"/>
                  <a:ext cx="196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81C47D-B241-40F1-8882-382BAE92B1BC}"/>
                    </a:ext>
                  </a:extLst>
                </p14:cNvPr>
                <p14:cNvContentPartPr/>
                <p14:nvPr/>
              </p14:nvContentPartPr>
              <p14:xfrm>
                <a:off x="8114944" y="3830749"/>
                <a:ext cx="63360" cy="53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81C47D-B241-40F1-8882-382BAE92B1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05944" y="3821749"/>
                  <a:ext cx="8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BF8F99-4424-4B40-9F6B-7AB378699C86}"/>
                    </a:ext>
                  </a:extLst>
                </p14:cNvPr>
                <p14:cNvContentPartPr/>
                <p14:nvPr/>
              </p14:nvContentPartPr>
              <p14:xfrm>
                <a:off x="7754584" y="3830389"/>
                <a:ext cx="185400" cy="1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BF8F99-4424-4B40-9F6B-7AB378699C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45944" y="3821749"/>
                  <a:ext cx="20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2287A4-FE48-4D0E-A8C9-F14119856889}"/>
                    </a:ext>
                  </a:extLst>
                </p14:cNvPr>
                <p14:cNvContentPartPr/>
                <p14:nvPr/>
              </p14:nvContentPartPr>
              <p14:xfrm>
                <a:off x="7738744" y="3898429"/>
                <a:ext cx="159120" cy="14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2287A4-FE48-4D0E-A8C9-F141198568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30104" y="3889429"/>
                  <a:ext cx="176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940ED7-DA79-4108-B768-E96F9D0544D7}"/>
                    </a:ext>
                  </a:extLst>
                </p14:cNvPr>
                <p14:cNvContentPartPr/>
                <p14:nvPr/>
              </p14:nvContentPartPr>
              <p14:xfrm>
                <a:off x="7710664" y="3956029"/>
                <a:ext cx="177840" cy="14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940ED7-DA79-4108-B768-E96F9D0544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02024" y="3947029"/>
                  <a:ext cx="195480" cy="3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329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FA361-FC75-4DC2-8391-3C4142FB7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B376F-476F-4E1A-82CD-3FC4E1C8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" t="2240" r="996" b="1938"/>
          <a:stretch/>
        </p:blipFill>
        <p:spPr>
          <a:xfrm>
            <a:off x="605587" y="1475334"/>
            <a:ext cx="8211990" cy="3065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E8038-6B5A-4062-AD18-CDC8BF65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31" y="135636"/>
            <a:ext cx="6034219" cy="9631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D7E1-5565-46E5-A879-8CB943B4DA2C}"/>
              </a:ext>
            </a:extLst>
          </p:cNvPr>
          <p:cNvGrpSpPr/>
          <p:nvPr/>
        </p:nvGrpSpPr>
        <p:grpSpPr>
          <a:xfrm>
            <a:off x="1403464" y="1955149"/>
            <a:ext cx="207720" cy="42120"/>
            <a:chOff x="1403464" y="1955149"/>
            <a:chExt cx="20772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5BFE2F-E640-4CC8-84DF-AF74D83A03E4}"/>
                    </a:ext>
                  </a:extLst>
                </p14:cNvPr>
                <p14:cNvContentPartPr/>
                <p14:nvPr/>
              </p14:nvContentPartPr>
              <p14:xfrm>
                <a:off x="1403464" y="1955509"/>
                <a:ext cx="70560" cy="41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5BFE2F-E640-4CC8-84DF-AF74D83A03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4824" y="1946869"/>
                  <a:ext cx="88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21FBD0-BA8A-42AC-93A8-71C4DFF75EF4}"/>
                    </a:ext>
                  </a:extLst>
                </p14:cNvPr>
                <p14:cNvContentPartPr/>
                <p14:nvPr/>
              </p14:nvContentPartPr>
              <p14:xfrm>
                <a:off x="1560784" y="1955149"/>
                <a:ext cx="50400" cy="3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21FBD0-BA8A-42AC-93A8-71C4DFF75E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2144" y="1946149"/>
                  <a:ext cx="680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74837C-01B6-4119-99FE-0A9E07BEC191}"/>
              </a:ext>
            </a:extLst>
          </p:cNvPr>
          <p:cNvGrpSpPr/>
          <p:nvPr/>
        </p:nvGrpSpPr>
        <p:grpSpPr>
          <a:xfrm>
            <a:off x="1771024" y="1934989"/>
            <a:ext cx="243720" cy="40680"/>
            <a:chOff x="1771024" y="1934989"/>
            <a:chExt cx="24372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762C4-DDBE-47D1-9EFB-F194E29000ED}"/>
                    </a:ext>
                  </a:extLst>
                </p14:cNvPr>
                <p14:cNvContentPartPr/>
                <p14:nvPr/>
              </p14:nvContentPartPr>
              <p14:xfrm>
                <a:off x="1771024" y="1938229"/>
                <a:ext cx="56880" cy="3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1762C4-DDBE-47D1-9EFB-F194E29000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2384" y="1929229"/>
                  <a:ext cx="74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AA7D4B-FB15-42F8-9F52-510AEC6ED2F1}"/>
                    </a:ext>
                  </a:extLst>
                </p14:cNvPr>
                <p14:cNvContentPartPr/>
                <p14:nvPr/>
              </p14:nvContentPartPr>
              <p14:xfrm>
                <a:off x="1952824" y="1934989"/>
                <a:ext cx="61920" cy="4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AA7D4B-FB15-42F8-9F52-510AEC6ED2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3824" y="1926349"/>
                  <a:ext cx="795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C1A6DE-5E17-451F-9CB8-66F543042915}"/>
              </a:ext>
            </a:extLst>
          </p:cNvPr>
          <p:cNvGrpSpPr/>
          <p:nvPr/>
        </p:nvGrpSpPr>
        <p:grpSpPr>
          <a:xfrm>
            <a:off x="2699464" y="2058109"/>
            <a:ext cx="270000" cy="48240"/>
            <a:chOff x="2699464" y="2058109"/>
            <a:chExt cx="27000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5425BB-2369-4C72-825E-94DF273894EB}"/>
                    </a:ext>
                  </a:extLst>
                </p14:cNvPr>
                <p14:cNvContentPartPr/>
                <p14:nvPr/>
              </p14:nvContentPartPr>
              <p14:xfrm>
                <a:off x="2699464" y="2058109"/>
                <a:ext cx="54360" cy="4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5425BB-2369-4C72-825E-94DF273894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90824" y="2049469"/>
                  <a:ext cx="72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A7DD50-E319-46B4-8910-4EF12CA60EFA}"/>
                    </a:ext>
                  </a:extLst>
                </p14:cNvPr>
                <p14:cNvContentPartPr/>
                <p14:nvPr/>
              </p14:nvContentPartPr>
              <p14:xfrm>
                <a:off x="2897824" y="2059549"/>
                <a:ext cx="71640" cy="4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A7DD50-E319-46B4-8910-4EF12CA60E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88824" y="2050909"/>
                  <a:ext cx="8928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2519D0-68B7-4FD7-8D89-19F91FA9627E}"/>
                  </a:ext>
                </a:extLst>
              </p14:cNvPr>
              <p14:cNvContentPartPr/>
              <p14:nvPr/>
            </p14:nvContentPartPr>
            <p14:xfrm>
              <a:off x="3130024" y="2073589"/>
              <a:ext cx="54000" cy="38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2519D0-68B7-4FD7-8D89-19F91FA962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1024" y="2064949"/>
                <a:ext cx="71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408E9F-2384-4012-9B6A-CBF8877EE3F8}"/>
                  </a:ext>
                </a:extLst>
              </p14:cNvPr>
              <p14:cNvContentPartPr/>
              <p14:nvPr/>
            </p14:nvContentPartPr>
            <p14:xfrm>
              <a:off x="3400024" y="2006629"/>
              <a:ext cx="1116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408E9F-2384-4012-9B6A-CBF8877EE3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1024" y="1997989"/>
                <a:ext cx="28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23A940-0201-4E5F-A832-397E7F499692}"/>
                  </a:ext>
                </a:extLst>
              </p14:cNvPr>
              <p14:cNvContentPartPr/>
              <p14:nvPr/>
            </p14:nvContentPartPr>
            <p14:xfrm>
              <a:off x="4109224" y="2037229"/>
              <a:ext cx="54360" cy="3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23A940-0201-4E5F-A832-397E7F4996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0584" y="2028229"/>
                <a:ext cx="720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CC8CA7-9A56-479E-B650-283861E46E0D}"/>
                  </a:ext>
                </a:extLst>
              </p14:cNvPr>
              <p14:cNvContentPartPr/>
              <p14:nvPr/>
            </p14:nvContentPartPr>
            <p14:xfrm>
              <a:off x="4328464" y="2052709"/>
              <a:ext cx="5076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CC8CA7-9A56-479E-B650-283861E46E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9464" y="2043709"/>
                <a:ext cx="68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3F996B-C772-4A0D-ACDB-72F823B8E3E8}"/>
                  </a:ext>
                </a:extLst>
              </p14:cNvPr>
              <p14:cNvContentPartPr/>
              <p14:nvPr/>
            </p14:nvContentPartPr>
            <p14:xfrm>
              <a:off x="4620424" y="2007349"/>
              <a:ext cx="12240" cy="14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3F996B-C772-4A0D-ACDB-72F823B8E3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11424" y="1998709"/>
                <a:ext cx="298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0BFD25-5D4D-4E2B-9788-09409A94DAA5}"/>
                  </a:ext>
                </a:extLst>
              </p14:cNvPr>
              <p14:cNvContentPartPr/>
              <p14:nvPr/>
            </p14:nvContentPartPr>
            <p14:xfrm>
              <a:off x="4795744" y="2061709"/>
              <a:ext cx="57960" cy="46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0BFD25-5D4D-4E2B-9788-09409A94DA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86744" y="2052709"/>
                <a:ext cx="75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122F8E-1625-49BB-A034-FE0D18E46C2E}"/>
                  </a:ext>
                </a:extLst>
              </p14:cNvPr>
              <p14:cNvContentPartPr/>
              <p14:nvPr/>
            </p14:nvContentPartPr>
            <p14:xfrm>
              <a:off x="4355824" y="2520709"/>
              <a:ext cx="21600" cy="12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122F8E-1625-49BB-A034-FE0D18E46C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46824" y="2512069"/>
                <a:ext cx="39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0E0306-ECA8-4116-A428-81CFED8E114F}"/>
                  </a:ext>
                </a:extLst>
              </p14:cNvPr>
              <p14:cNvContentPartPr/>
              <p14:nvPr/>
            </p14:nvContentPartPr>
            <p14:xfrm>
              <a:off x="4515664" y="2497309"/>
              <a:ext cx="29880" cy="152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0E0306-ECA8-4116-A428-81CFED8E114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024" y="2488309"/>
                <a:ext cx="47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B4E6F6-1C00-4206-A51D-C33A3422D551}"/>
                  </a:ext>
                </a:extLst>
              </p14:cNvPr>
              <p14:cNvContentPartPr/>
              <p14:nvPr/>
            </p14:nvContentPartPr>
            <p14:xfrm>
              <a:off x="4735984" y="2515669"/>
              <a:ext cx="17640" cy="132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B4E6F6-1C00-4206-A51D-C33A3422D5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27344" y="2506669"/>
                <a:ext cx="35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79A1A6-488A-47EA-97F7-DBB288514FEE}"/>
                  </a:ext>
                </a:extLst>
              </p14:cNvPr>
              <p14:cNvContentPartPr/>
              <p14:nvPr/>
            </p14:nvContentPartPr>
            <p14:xfrm>
              <a:off x="4888624" y="2510269"/>
              <a:ext cx="12240" cy="144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79A1A6-488A-47EA-97F7-DBB288514F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79624" y="2501629"/>
                <a:ext cx="29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8AA941-9D7E-4857-B1AC-B1FF586B9E7E}"/>
                  </a:ext>
                </a:extLst>
              </p14:cNvPr>
              <p14:cNvContentPartPr/>
              <p14:nvPr/>
            </p14:nvContentPartPr>
            <p14:xfrm>
              <a:off x="1760584" y="3495589"/>
              <a:ext cx="662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8AA941-9D7E-4857-B1AC-B1FF586B9E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51584" y="3486589"/>
                <a:ext cx="83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BCFC5E-519D-4620-B4F2-47D125B0C97B}"/>
                  </a:ext>
                </a:extLst>
              </p14:cNvPr>
              <p14:cNvContentPartPr/>
              <p14:nvPr/>
            </p14:nvContentPartPr>
            <p14:xfrm>
              <a:off x="2077384" y="3503869"/>
              <a:ext cx="68760" cy="42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BCFC5E-519D-4620-B4F2-47D125B0C97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68744" y="3494869"/>
                <a:ext cx="86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372BB7B-3A6E-4FB4-AD8D-D0A08254C793}"/>
                  </a:ext>
                </a:extLst>
              </p14:cNvPr>
              <p14:cNvContentPartPr/>
              <p14:nvPr/>
            </p14:nvContentPartPr>
            <p14:xfrm>
              <a:off x="2712064" y="3453109"/>
              <a:ext cx="13320" cy="11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372BB7B-3A6E-4FB4-AD8D-D0A08254C7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03424" y="3444109"/>
                <a:ext cx="30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02FE6C-98FD-40F8-AFEF-4A2C3CCE54B9}"/>
                  </a:ext>
                </a:extLst>
              </p14:cNvPr>
              <p14:cNvContentPartPr/>
              <p14:nvPr/>
            </p14:nvContentPartPr>
            <p14:xfrm>
              <a:off x="3233704" y="3430069"/>
              <a:ext cx="21960" cy="149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02FE6C-98FD-40F8-AFEF-4A2C3CCE54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24704" y="3421069"/>
                <a:ext cx="396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2882B3-2E57-4997-897D-3AEF1D487727}"/>
                  </a:ext>
                </a:extLst>
              </p14:cNvPr>
              <p14:cNvContentPartPr/>
              <p14:nvPr/>
            </p14:nvContentPartPr>
            <p14:xfrm>
              <a:off x="3773344" y="3476149"/>
              <a:ext cx="43200" cy="34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2882B3-2E57-4997-897D-3AEF1D4877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64704" y="3467149"/>
                <a:ext cx="60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550FB4-77A2-424D-8601-E44E566BB107}"/>
                  </a:ext>
                </a:extLst>
              </p14:cNvPr>
              <p14:cNvContentPartPr/>
              <p14:nvPr/>
            </p14:nvContentPartPr>
            <p14:xfrm>
              <a:off x="4110304" y="3404869"/>
              <a:ext cx="24120" cy="117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550FB4-77A2-424D-8601-E44E566BB10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01664" y="3395869"/>
                <a:ext cx="417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1642A04-0839-4DB3-B7CF-56AB143B33D2}"/>
                  </a:ext>
                </a:extLst>
              </p14:cNvPr>
              <p14:cNvContentPartPr/>
              <p14:nvPr/>
            </p14:nvContentPartPr>
            <p14:xfrm>
              <a:off x="4630144" y="3496309"/>
              <a:ext cx="92160" cy="40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1642A04-0839-4DB3-B7CF-56AB143B33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21504" y="3487309"/>
                <a:ext cx="109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2B436F-7337-42BB-A04B-1620112018CB}"/>
                  </a:ext>
                </a:extLst>
              </p14:cNvPr>
              <p14:cNvContentPartPr/>
              <p14:nvPr/>
            </p14:nvContentPartPr>
            <p14:xfrm>
              <a:off x="5100304" y="3468229"/>
              <a:ext cx="83160" cy="58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2B436F-7337-42BB-A04B-1620112018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91304" y="3459229"/>
                <a:ext cx="10080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7FCF80D-5376-4E3B-A345-1491F52DF2EF}"/>
              </a:ext>
            </a:extLst>
          </p:cNvPr>
          <p:cNvGrpSpPr/>
          <p:nvPr/>
        </p:nvGrpSpPr>
        <p:grpSpPr>
          <a:xfrm>
            <a:off x="7544704" y="1389589"/>
            <a:ext cx="1495080" cy="500040"/>
            <a:chOff x="7544704" y="1389589"/>
            <a:chExt cx="14950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F3658-A6BE-4869-BFD0-7FF3EB8E8064}"/>
                    </a:ext>
                  </a:extLst>
                </p14:cNvPr>
                <p14:cNvContentPartPr/>
                <p14:nvPr/>
              </p14:nvContentPartPr>
              <p14:xfrm>
                <a:off x="7544704" y="1758949"/>
                <a:ext cx="180720" cy="7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F3658-A6BE-4869-BFD0-7FF3EB8E80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5704" y="1749949"/>
                  <a:ext cx="198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510D57-DFD1-40BF-9D33-DD9DEC887672}"/>
                    </a:ext>
                  </a:extLst>
                </p14:cNvPr>
                <p14:cNvContentPartPr/>
                <p14:nvPr/>
              </p14:nvContentPartPr>
              <p14:xfrm>
                <a:off x="8582944" y="1644829"/>
                <a:ext cx="257760" cy="11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510D57-DFD1-40BF-9D33-DD9DEC8876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3944" y="1635829"/>
                  <a:ext cx="275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3B9B31-66DC-496E-BDD7-D746D9B8A027}"/>
                    </a:ext>
                  </a:extLst>
                </p14:cNvPr>
                <p14:cNvContentPartPr/>
                <p14:nvPr/>
              </p14:nvContentPartPr>
              <p14:xfrm>
                <a:off x="8879944" y="1389589"/>
                <a:ext cx="159840" cy="15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3B9B31-66DC-496E-BDD7-D746D9B8A0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0944" y="1380949"/>
                  <a:ext cx="177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56770C-8B83-481B-BE7B-E6394D15BB16}"/>
                    </a:ext>
                  </a:extLst>
                </p14:cNvPr>
                <p14:cNvContentPartPr/>
                <p14:nvPr/>
              </p14:nvContentPartPr>
              <p14:xfrm>
                <a:off x="8392864" y="1610269"/>
                <a:ext cx="156960" cy="13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56770C-8B83-481B-BE7B-E6394D15BB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3864" y="1601269"/>
                  <a:ext cx="174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939EC1-8850-47A5-9EEE-C3A0F35E5EB6}"/>
                    </a:ext>
                  </a:extLst>
                </p14:cNvPr>
                <p14:cNvContentPartPr/>
                <p14:nvPr/>
              </p14:nvContentPartPr>
              <p14:xfrm>
                <a:off x="8185144" y="1716829"/>
                <a:ext cx="147240" cy="125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939EC1-8850-47A5-9EEE-C3A0F35E5E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76504" y="1707829"/>
                  <a:ext cx="164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5CC797-7944-4AC6-BF8B-EAB848A39C37}"/>
                    </a:ext>
                  </a:extLst>
                </p14:cNvPr>
                <p14:cNvContentPartPr/>
                <p14:nvPr/>
              </p14:nvContentPartPr>
              <p14:xfrm>
                <a:off x="7993264" y="1588309"/>
                <a:ext cx="66960" cy="16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5CC797-7944-4AC6-BF8B-EAB848A39C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4624" y="1579669"/>
                  <a:ext cx="84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9D4157-627D-44F4-9164-C82CD510232D}"/>
                    </a:ext>
                  </a:extLst>
                </p14:cNvPr>
                <p14:cNvContentPartPr/>
                <p14:nvPr/>
              </p14:nvContentPartPr>
              <p14:xfrm>
                <a:off x="8036464" y="1533589"/>
                <a:ext cx="40320" cy="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9D4157-627D-44F4-9164-C82CD51023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27464" y="1524949"/>
                  <a:ext cx="57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13A204-8325-45FE-B695-1401359C74D8}"/>
                    </a:ext>
                  </a:extLst>
                </p14:cNvPr>
                <p14:cNvContentPartPr/>
                <p14:nvPr/>
              </p14:nvContentPartPr>
              <p14:xfrm>
                <a:off x="7818304" y="1682269"/>
                <a:ext cx="160560" cy="207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13A204-8325-45FE-B695-1401359C74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09664" y="1673269"/>
                  <a:ext cx="178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F02F98-2162-44B9-8B37-DE1BB8A8FC71}"/>
                    </a:ext>
                  </a:extLst>
                </p14:cNvPr>
                <p14:cNvContentPartPr/>
                <p14:nvPr/>
              </p14:nvContentPartPr>
              <p14:xfrm>
                <a:off x="7958704" y="1810429"/>
                <a:ext cx="900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F02F98-2162-44B9-8B37-DE1BB8A8FC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9704" y="1801789"/>
                  <a:ext cx="2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53EFAB-81D9-4E60-AFD6-C707D3FF2248}"/>
                    </a:ext>
                  </a:extLst>
                </p14:cNvPr>
                <p14:cNvContentPartPr/>
                <p14:nvPr/>
              </p14:nvContentPartPr>
              <p14:xfrm>
                <a:off x="8796064" y="1862629"/>
                <a:ext cx="70920" cy="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53EFAB-81D9-4E60-AFD6-C707D3FF22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7424" y="1853989"/>
                  <a:ext cx="885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845858-2C9A-43E6-94FB-0F9EB38DF03C}"/>
              </a:ext>
            </a:extLst>
          </p:cNvPr>
          <p:cNvGrpSpPr/>
          <p:nvPr/>
        </p:nvGrpSpPr>
        <p:grpSpPr>
          <a:xfrm>
            <a:off x="5541304" y="2954869"/>
            <a:ext cx="1325160" cy="374040"/>
            <a:chOff x="5541304" y="2954869"/>
            <a:chExt cx="13251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6D5714-46A6-412D-8CFD-CB788925ED8F}"/>
                    </a:ext>
                  </a:extLst>
                </p14:cNvPr>
                <p14:cNvContentPartPr/>
                <p14:nvPr/>
              </p14:nvContentPartPr>
              <p14:xfrm>
                <a:off x="5541304" y="3237109"/>
                <a:ext cx="266400" cy="5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6D5714-46A6-412D-8CFD-CB788925ED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2304" y="3228469"/>
                  <a:ext cx="284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725CA9-376D-409A-B0E2-EFB5356FAAFA}"/>
                    </a:ext>
                  </a:extLst>
                </p14:cNvPr>
                <p14:cNvContentPartPr/>
                <p14:nvPr/>
              </p14:nvContentPartPr>
              <p14:xfrm>
                <a:off x="6444544" y="3105349"/>
                <a:ext cx="421920" cy="17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725CA9-376D-409A-B0E2-EFB5356FAA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5544" y="3096349"/>
                  <a:ext cx="439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8DC5B7D-8FA4-460D-9D09-EF74296F9C48}"/>
                    </a:ext>
                  </a:extLst>
                </p14:cNvPr>
                <p14:cNvContentPartPr/>
                <p14:nvPr/>
              </p14:nvContentPartPr>
              <p14:xfrm>
                <a:off x="6600424" y="3012109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8DC5B7D-8FA4-460D-9D09-EF74296F9C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91424" y="30034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F068EA-4890-449B-97A9-997C77AD35F5}"/>
                    </a:ext>
                  </a:extLst>
                </p14:cNvPr>
                <p14:cNvContentPartPr/>
                <p14:nvPr/>
              </p14:nvContentPartPr>
              <p14:xfrm>
                <a:off x="6374344" y="3003829"/>
                <a:ext cx="156960" cy="15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F068EA-4890-449B-97A9-997C77AD35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65344" y="2995189"/>
                  <a:ext cx="174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35E523-A56B-4172-9DE4-FA45E315CFD6}"/>
                    </a:ext>
                  </a:extLst>
                </p14:cNvPr>
                <p14:cNvContentPartPr/>
                <p14:nvPr/>
              </p14:nvContentPartPr>
              <p14:xfrm>
                <a:off x="6594304" y="2995189"/>
                <a:ext cx="864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35E523-A56B-4172-9DE4-FA45E315CF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5664" y="2986189"/>
                  <a:ext cx="2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B9A62F-7A80-491C-9DA9-10C603C44625}"/>
                    </a:ext>
                  </a:extLst>
                </p14:cNvPr>
                <p14:cNvContentPartPr/>
                <p14:nvPr/>
              </p14:nvContentPartPr>
              <p14:xfrm>
                <a:off x="6244744" y="3118669"/>
                <a:ext cx="118080" cy="15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B9A62F-7A80-491C-9DA9-10C603C446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35744" y="3109669"/>
                  <a:ext cx="135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22B2A5-ACCF-4106-B9A1-6A4BFC973563}"/>
                    </a:ext>
                  </a:extLst>
                </p14:cNvPr>
                <p14:cNvContentPartPr/>
                <p14:nvPr/>
              </p14:nvContentPartPr>
              <p14:xfrm>
                <a:off x="6081304" y="3026149"/>
                <a:ext cx="108000" cy="146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22B2A5-ACCF-4106-B9A1-6A4BFC9735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72304" y="3017149"/>
                  <a:ext cx="12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8D8E68-DB9D-4933-B638-607C49F2BA72}"/>
                    </a:ext>
                  </a:extLst>
                </p14:cNvPr>
                <p14:cNvContentPartPr/>
                <p14:nvPr/>
              </p14:nvContentPartPr>
              <p14:xfrm>
                <a:off x="6088504" y="2954869"/>
                <a:ext cx="60120" cy="1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8D8E68-DB9D-4933-B638-607C49F2BA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79504" y="2945869"/>
                  <a:ext cx="77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977068-03C8-4CF3-A492-2A1FF9520B0D}"/>
                    </a:ext>
                  </a:extLst>
                </p14:cNvPr>
                <p14:cNvContentPartPr/>
                <p14:nvPr/>
              </p14:nvContentPartPr>
              <p14:xfrm>
                <a:off x="5940904" y="3084829"/>
                <a:ext cx="202320" cy="24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977068-03C8-4CF3-A492-2A1FF9520B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32264" y="3076189"/>
                  <a:ext cx="219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B8922B-37EB-4AC2-BB13-679922AF4829}"/>
                    </a:ext>
                  </a:extLst>
                </p14:cNvPr>
                <p14:cNvContentPartPr/>
                <p14:nvPr/>
              </p14:nvContentPartPr>
              <p14:xfrm>
                <a:off x="6097504" y="3223789"/>
                <a:ext cx="11160" cy="2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B8922B-37EB-4AC2-BB13-679922AF48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88504" y="3214789"/>
                  <a:ext cx="28800" cy="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665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18932-C765-4AFC-8279-C0723DECC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A91C0-009A-4028-8A52-A25F49D7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"/>
          <a:stretch/>
        </p:blipFill>
        <p:spPr>
          <a:xfrm>
            <a:off x="641765" y="1685055"/>
            <a:ext cx="8175812" cy="2222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3E566-9B78-49D6-8413-9536DC7E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79" y="276590"/>
            <a:ext cx="6740698" cy="711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91681F-8FE6-499D-98C2-9D07DB2BF853}"/>
                  </a:ext>
                </a:extLst>
              </p14:cNvPr>
              <p14:cNvContentPartPr/>
              <p14:nvPr/>
            </p14:nvContentPartPr>
            <p14:xfrm>
              <a:off x="4352224" y="3127669"/>
              <a:ext cx="1188360" cy="10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91681F-8FE6-499D-98C2-9D07DB2BF8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3584" y="3118669"/>
                <a:ext cx="1206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A31039-A800-4ABC-846B-CD36A9AEE5D3}"/>
                  </a:ext>
                </a:extLst>
              </p14:cNvPr>
              <p14:cNvContentPartPr/>
              <p14:nvPr/>
            </p14:nvContentPartPr>
            <p14:xfrm>
              <a:off x="4360504" y="3687469"/>
              <a:ext cx="1306800" cy="8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A31039-A800-4ABC-846B-CD36A9AEE5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1864" y="3678829"/>
                <a:ext cx="1324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CF7D98-B5E9-4EEA-8621-05B2809B5725}"/>
                  </a:ext>
                </a:extLst>
              </p14:cNvPr>
              <p14:cNvContentPartPr/>
              <p14:nvPr/>
            </p14:nvContentPartPr>
            <p14:xfrm>
              <a:off x="4276984" y="3327109"/>
              <a:ext cx="1254960" cy="43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CF7D98-B5E9-4EEA-8621-05B2809B57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7984" y="3318109"/>
                <a:ext cx="127260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9593A7D-30AA-44F5-ABF6-D4A6D08DBA28}"/>
              </a:ext>
            </a:extLst>
          </p:cNvPr>
          <p:cNvGrpSpPr/>
          <p:nvPr/>
        </p:nvGrpSpPr>
        <p:grpSpPr>
          <a:xfrm>
            <a:off x="673744" y="4238989"/>
            <a:ext cx="1618560" cy="344160"/>
            <a:chOff x="673744" y="4238989"/>
            <a:chExt cx="16185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0B92B0-0956-467B-9B8C-5554282DDF95}"/>
                    </a:ext>
                  </a:extLst>
                </p14:cNvPr>
                <p14:cNvContentPartPr/>
                <p14:nvPr/>
              </p14:nvContentPartPr>
              <p14:xfrm>
                <a:off x="673744" y="4346629"/>
                <a:ext cx="167400" cy="236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0B92B0-0956-467B-9B8C-5554282DDF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5104" y="4337629"/>
                  <a:ext cx="185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D9CBE0-6497-45E0-B64F-F39A12360D85}"/>
                    </a:ext>
                  </a:extLst>
                </p14:cNvPr>
                <p14:cNvContentPartPr/>
                <p14:nvPr/>
              </p14:nvContentPartPr>
              <p14:xfrm>
                <a:off x="716584" y="4473709"/>
                <a:ext cx="67320" cy="1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D9CBE0-6497-45E0-B64F-F39A12360D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7944" y="4464709"/>
                  <a:ext cx="84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C724A1-63EB-496C-979E-EFE06DD372E0}"/>
                    </a:ext>
                  </a:extLst>
                </p14:cNvPr>
                <p14:cNvContentPartPr/>
                <p14:nvPr/>
              </p14:nvContentPartPr>
              <p14:xfrm>
                <a:off x="863464" y="4267429"/>
                <a:ext cx="27720" cy="61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C724A1-63EB-496C-979E-EFE06DD372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4824" y="4258429"/>
                  <a:ext cx="45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82A2B9-F8F0-4E9B-8DA0-BB2EFC342D33}"/>
                    </a:ext>
                  </a:extLst>
                </p14:cNvPr>
                <p14:cNvContentPartPr/>
                <p14:nvPr/>
              </p14:nvContentPartPr>
              <p14:xfrm>
                <a:off x="1084144" y="4437349"/>
                <a:ext cx="79560" cy="9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82A2B9-F8F0-4E9B-8DA0-BB2EFC342D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144" y="4428349"/>
                  <a:ext cx="97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08AB99-A7E8-4CD3-AE4E-C57ACF88820E}"/>
                    </a:ext>
                  </a:extLst>
                </p14:cNvPr>
                <p14:cNvContentPartPr/>
                <p14:nvPr/>
              </p14:nvContentPartPr>
              <p14:xfrm>
                <a:off x="1378624" y="4301629"/>
                <a:ext cx="165240" cy="20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08AB99-A7E8-4CD3-AE4E-C57ACF8882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9624" y="4292989"/>
                  <a:ext cx="182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E93786-47CB-4ADD-A2AA-BCE9C4A00941}"/>
                    </a:ext>
                  </a:extLst>
                </p14:cNvPr>
                <p14:cNvContentPartPr/>
                <p14:nvPr/>
              </p14:nvContentPartPr>
              <p14:xfrm>
                <a:off x="1585264" y="4312429"/>
                <a:ext cx="187200" cy="20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E93786-47CB-4ADD-A2AA-BCE9C4A009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6264" y="4303429"/>
                  <a:ext cx="204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72FEE0-A024-4EC2-8159-08DB4F4CC05E}"/>
                    </a:ext>
                  </a:extLst>
                </p14:cNvPr>
                <p14:cNvContentPartPr/>
                <p14:nvPr/>
              </p14:nvContentPartPr>
              <p14:xfrm>
                <a:off x="1819624" y="4238989"/>
                <a:ext cx="47160" cy="6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72FEE0-A024-4EC2-8159-08DB4F4CC0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0624" y="4230349"/>
                  <a:ext cx="64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31D28D-2A40-4EDA-859F-60A577A4D210}"/>
                    </a:ext>
                  </a:extLst>
                </p14:cNvPr>
                <p14:cNvContentPartPr/>
                <p14:nvPr/>
              </p14:nvContentPartPr>
              <p14:xfrm>
                <a:off x="1920424" y="4416109"/>
                <a:ext cx="71640" cy="9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31D28D-2A40-4EDA-859F-60A577A4D2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1784" y="4407469"/>
                  <a:ext cx="89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80A17DD-E708-4BC6-9966-761CDBED1B5C}"/>
                    </a:ext>
                  </a:extLst>
                </p14:cNvPr>
                <p14:cNvContentPartPr/>
                <p14:nvPr/>
              </p14:nvContentPartPr>
              <p14:xfrm>
                <a:off x="2133904" y="4298389"/>
                <a:ext cx="158400" cy="22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80A17DD-E708-4BC6-9966-761CDBED1B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24904" y="4289749"/>
                  <a:ext cx="1760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A13EDB-4539-417D-B18A-1D8C7CFEED3E}"/>
              </a:ext>
            </a:extLst>
          </p:cNvPr>
          <p:cNvGrpSpPr/>
          <p:nvPr/>
        </p:nvGrpSpPr>
        <p:grpSpPr>
          <a:xfrm>
            <a:off x="2501464" y="4207669"/>
            <a:ext cx="2059560" cy="612000"/>
            <a:chOff x="2501464" y="4207669"/>
            <a:chExt cx="205956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D31EB4-97EA-40B8-84FB-C42BCF530CFE}"/>
                    </a:ext>
                  </a:extLst>
                </p14:cNvPr>
                <p14:cNvContentPartPr/>
                <p14:nvPr/>
              </p14:nvContentPartPr>
              <p14:xfrm>
                <a:off x="2501464" y="4446709"/>
                <a:ext cx="101160" cy="2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D31EB4-97EA-40B8-84FB-C42BCF530C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92824" y="4437709"/>
                  <a:ext cx="118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4C2CBB-D7E6-4671-A9A3-DD017E6C4D94}"/>
                    </a:ext>
                  </a:extLst>
                </p14:cNvPr>
                <p14:cNvContentPartPr/>
                <p14:nvPr/>
              </p14:nvContentPartPr>
              <p14:xfrm>
                <a:off x="2533144" y="4494589"/>
                <a:ext cx="89640" cy="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4C2CBB-D7E6-4671-A9A3-DD017E6C4D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4504" y="4485589"/>
                  <a:ext cx="107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55E005-E683-4443-A198-2B03EC002846}"/>
                    </a:ext>
                  </a:extLst>
                </p14:cNvPr>
                <p14:cNvContentPartPr/>
                <p14:nvPr/>
              </p14:nvContentPartPr>
              <p14:xfrm>
                <a:off x="2928064" y="4296949"/>
                <a:ext cx="148680" cy="19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55E005-E683-4443-A198-2B03EC0028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9424" y="4287949"/>
                  <a:ext cx="166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DA7224-21C2-4564-8AF6-BC3494D993E8}"/>
                    </a:ext>
                  </a:extLst>
                </p14:cNvPr>
                <p14:cNvContentPartPr/>
                <p14:nvPr/>
              </p14:nvContentPartPr>
              <p14:xfrm>
                <a:off x="2986744" y="4403509"/>
                <a:ext cx="5400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DA7224-21C2-4564-8AF6-BC3494D993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8104" y="4394869"/>
                  <a:ext cx="71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5DCA29-E8E0-42EB-9DFC-5F1DE57B5ECD}"/>
                    </a:ext>
                  </a:extLst>
                </p14:cNvPr>
                <p14:cNvContentPartPr/>
                <p14:nvPr/>
              </p14:nvContentPartPr>
              <p14:xfrm>
                <a:off x="3113104" y="4267429"/>
                <a:ext cx="30960" cy="6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5DCA29-E8E0-42EB-9DFC-5F1DE57B5E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4104" y="4258429"/>
                  <a:ext cx="48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11C494-8D03-419F-B906-F06272EA1D64}"/>
                    </a:ext>
                  </a:extLst>
                </p14:cNvPr>
                <p14:cNvContentPartPr/>
                <p14:nvPr/>
              </p14:nvContentPartPr>
              <p14:xfrm>
                <a:off x="3195904" y="4402429"/>
                <a:ext cx="82800" cy="6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11C494-8D03-419F-B906-F06272EA1D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87264" y="4393789"/>
                  <a:ext cx="100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A8C085-4B09-4B65-A5C2-B8F49083D046}"/>
                    </a:ext>
                  </a:extLst>
                </p14:cNvPr>
                <p14:cNvContentPartPr/>
                <p14:nvPr/>
              </p14:nvContentPartPr>
              <p14:xfrm>
                <a:off x="3354664" y="4298389"/>
                <a:ext cx="115920" cy="17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A8C085-4B09-4B65-A5C2-B8F49083D0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45664" y="4289389"/>
                  <a:ext cx="13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63C07C-5241-4020-BB44-8703CE689A82}"/>
                    </a:ext>
                  </a:extLst>
                </p14:cNvPr>
                <p14:cNvContentPartPr/>
                <p14:nvPr/>
              </p14:nvContentPartPr>
              <p14:xfrm>
                <a:off x="3663184" y="4370029"/>
                <a:ext cx="64800" cy="8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63C07C-5241-4020-BB44-8703CE689A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54184" y="4361389"/>
                  <a:ext cx="82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3C678-EC66-4524-98F0-4A6FF6ABDCC4}"/>
                    </a:ext>
                  </a:extLst>
                </p14:cNvPr>
                <p14:cNvContentPartPr/>
                <p14:nvPr/>
              </p14:nvContentPartPr>
              <p14:xfrm>
                <a:off x="3869104" y="4285429"/>
                <a:ext cx="162720" cy="18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3C678-EC66-4524-98F0-4A6FF6ABDC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60104" y="4276789"/>
                  <a:ext cx="180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915EDC-431C-44D1-9C42-B403908DCD82}"/>
                    </a:ext>
                  </a:extLst>
                </p14:cNvPr>
                <p14:cNvContentPartPr/>
                <p14:nvPr/>
              </p14:nvContentPartPr>
              <p14:xfrm>
                <a:off x="4067824" y="4291189"/>
                <a:ext cx="165960" cy="18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915EDC-431C-44D1-9C42-B403908DCD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58824" y="4282189"/>
                  <a:ext cx="183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339B5B-5D73-4909-8AE4-BC72FB8B2896}"/>
                    </a:ext>
                  </a:extLst>
                </p14:cNvPr>
                <p14:cNvContentPartPr/>
                <p14:nvPr/>
              </p14:nvContentPartPr>
              <p14:xfrm>
                <a:off x="4224424" y="4207669"/>
                <a:ext cx="88560" cy="7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339B5B-5D73-4909-8AE4-BC72FB8B28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15784" y="4198669"/>
                  <a:ext cx="106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B13B7F-0A55-4489-8AB6-51AF002B99D4}"/>
                    </a:ext>
                  </a:extLst>
                </p14:cNvPr>
                <p14:cNvContentPartPr/>
                <p14:nvPr/>
              </p14:nvContentPartPr>
              <p14:xfrm>
                <a:off x="3826264" y="4465429"/>
                <a:ext cx="391320" cy="8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B13B7F-0A55-4489-8AB6-51AF002B99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17264" y="4456429"/>
                  <a:ext cx="408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797681-7EF7-45D0-B188-943BE891A520}"/>
                    </a:ext>
                  </a:extLst>
                </p14:cNvPr>
                <p14:cNvContentPartPr/>
                <p14:nvPr/>
              </p14:nvContentPartPr>
              <p14:xfrm>
                <a:off x="2942824" y="4506829"/>
                <a:ext cx="500400" cy="9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797681-7EF7-45D0-B188-943BE891A5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33824" y="4497829"/>
                  <a:ext cx="51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2EC89B-FFEB-4733-B9D1-ED5302DA541D}"/>
                    </a:ext>
                  </a:extLst>
                </p14:cNvPr>
                <p14:cNvContentPartPr/>
                <p14:nvPr/>
              </p14:nvContentPartPr>
              <p14:xfrm>
                <a:off x="3344224" y="4585309"/>
                <a:ext cx="575640" cy="15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2EC89B-FFEB-4733-B9D1-ED5302DA54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35584" y="4576309"/>
                  <a:ext cx="59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3C5F77-FF86-4B0C-BB35-9C4FC1F47E98}"/>
                    </a:ext>
                  </a:extLst>
                </p14:cNvPr>
                <p14:cNvContentPartPr/>
                <p14:nvPr/>
              </p14:nvContentPartPr>
              <p14:xfrm>
                <a:off x="3271144" y="4598269"/>
                <a:ext cx="835560" cy="22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3C5F77-FF86-4B0C-BB35-9C4FC1F47E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2504" y="4589629"/>
                  <a:ext cx="853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C14AE8-DD16-416E-A1A3-F92A9ABEAE38}"/>
                    </a:ext>
                  </a:extLst>
                </p14:cNvPr>
                <p14:cNvContentPartPr/>
                <p14:nvPr/>
              </p14:nvContentPartPr>
              <p14:xfrm>
                <a:off x="4472464" y="4417549"/>
                <a:ext cx="88560" cy="8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C14AE8-DD16-416E-A1A3-F92A9ABEAE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63464" y="4408549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36E6FD8-C215-46C5-B12C-A25CE82C355F}"/>
              </a:ext>
            </a:extLst>
          </p:cNvPr>
          <p:cNvGrpSpPr/>
          <p:nvPr/>
        </p:nvGrpSpPr>
        <p:grpSpPr>
          <a:xfrm>
            <a:off x="4760464" y="4124149"/>
            <a:ext cx="3184920" cy="417240"/>
            <a:chOff x="4760464" y="4124149"/>
            <a:chExt cx="31849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0CB1B1-485C-48D8-8A01-08CD12F0BC63}"/>
                    </a:ext>
                  </a:extLst>
                </p14:cNvPr>
                <p14:cNvContentPartPr/>
                <p14:nvPr/>
              </p14:nvContentPartPr>
              <p14:xfrm>
                <a:off x="4871344" y="4250149"/>
                <a:ext cx="213120" cy="21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0CB1B1-485C-48D8-8A01-08CD12F0BC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62704" y="4241509"/>
                  <a:ext cx="23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97431D-C4AB-4135-A822-E22A7048C336}"/>
                    </a:ext>
                  </a:extLst>
                </p14:cNvPr>
                <p14:cNvContentPartPr/>
                <p14:nvPr/>
              </p14:nvContentPartPr>
              <p14:xfrm>
                <a:off x="4921024" y="4341589"/>
                <a:ext cx="968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97431D-C4AB-4135-A822-E22A7048C3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2384" y="4332949"/>
                  <a:ext cx="11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FAB9B4-0ED8-402A-A660-0E4B43673C2A}"/>
                    </a:ext>
                  </a:extLst>
                </p14:cNvPr>
                <p14:cNvContentPartPr/>
                <p14:nvPr/>
              </p14:nvContentPartPr>
              <p14:xfrm>
                <a:off x="5108944" y="4213069"/>
                <a:ext cx="38880" cy="7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FAB9B4-0ED8-402A-A660-0E4B43673C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0304" y="4204429"/>
                  <a:ext cx="5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BF09C2-FB0C-4D61-98E5-7AB577D173E3}"/>
                    </a:ext>
                  </a:extLst>
                </p14:cNvPr>
                <p14:cNvContentPartPr/>
                <p14:nvPr/>
              </p14:nvContentPartPr>
              <p14:xfrm>
                <a:off x="5224864" y="4368229"/>
                <a:ext cx="59400" cy="81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BF09C2-FB0C-4D61-98E5-7AB577D173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16224" y="4359589"/>
                  <a:ext cx="77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4EDD47-DF19-4733-90EF-76D3515B8441}"/>
                    </a:ext>
                  </a:extLst>
                </p14:cNvPr>
                <p14:cNvContentPartPr/>
                <p14:nvPr/>
              </p14:nvContentPartPr>
              <p14:xfrm>
                <a:off x="5419984" y="4271389"/>
                <a:ext cx="146880" cy="15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4EDD47-DF19-4733-90EF-76D3515B84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11344" y="4262389"/>
                  <a:ext cx="164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176162-D006-49DF-BDBD-9DD5CA1FB19C}"/>
                    </a:ext>
                  </a:extLst>
                </p14:cNvPr>
                <p14:cNvContentPartPr/>
                <p14:nvPr/>
              </p14:nvContentPartPr>
              <p14:xfrm>
                <a:off x="5630944" y="4359229"/>
                <a:ext cx="7020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176162-D006-49DF-BDBD-9DD5CA1FB1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2304" y="4350229"/>
                  <a:ext cx="87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359282-46F7-4E27-97EA-00869AF40A68}"/>
                    </a:ext>
                  </a:extLst>
                </p14:cNvPr>
                <p14:cNvContentPartPr/>
                <p14:nvPr/>
              </p14:nvContentPartPr>
              <p14:xfrm>
                <a:off x="5783944" y="4275709"/>
                <a:ext cx="188280" cy="17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359282-46F7-4E27-97EA-00869AF40A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75304" y="4267069"/>
                  <a:ext cx="205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AD173B-032F-4841-8881-8A3601E482FE}"/>
                    </a:ext>
                  </a:extLst>
                </p14:cNvPr>
                <p14:cNvContentPartPr/>
                <p14:nvPr/>
              </p14:nvContentPartPr>
              <p14:xfrm>
                <a:off x="6030544" y="4240069"/>
                <a:ext cx="129960" cy="26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AD173B-032F-4841-8881-8A3601E482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21904" y="4231429"/>
                  <a:ext cx="147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CFC679-4A02-4DAB-8A1E-5E02971CE33D}"/>
                    </a:ext>
                  </a:extLst>
                </p14:cNvPr>
                <p14:cNvContentPartPr/>
                <p14:nvPr/>
              </p14:nvContentPartPr>
              <p14:xfrm>
                <a:off x="4760464" y="4270669"/>
                <a:ext cx="191160" cy="27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CFC679-4A02-4DAB-8A1E-5E02971CE3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51464" y="4261669"/>
                  <a:ext cx="208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67A9D6-FE18-4327-BAC9-0E32D8E95AC0}"/>
                    </a:ext>
                  </a:extLst>
                </p14:cNvPr>
                <p14:cNvContentPartPr/>
                <p14:nvPr/>
              </p14:nvContentPartPr>
              <p14:xfrm>
                <a:off x="6306664" y="4211629"/>
                <a:ext cx="108000" cy="27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67A9D6-FE18-4327-BAC9-0E32D8E95A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7664" y="4202629"/>
                  <a:ext cx="125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4A4064-4EE4-40F0-BECA-4B2A1BA91475}"/>
                    </a:ext>
                  </a:extLst>
                </p14:cNvPr>
                <p14:cNvContentPartPr/>
                <p14:nvPr/>
              </p14:nvContentPartPr>
              <p14:xfrm>
                <a:off x="6516184" y="4223149"/>
                <a:ext cx="204480" cy="18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4A4064-4EE4-40F0-BECA-4B2A1BA914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07544" y="4214509"/>
                  <a:ext cx="222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F17999-F70C-4F1E-916B-5AC15F83A3F3}"/>
                    </a:ext>
                  </a:extLst>
                </p14:cNvPr>
                <p14:cNvContentPartPr/>
                <p14:nvPr/>
              </p14:nvContentPartPr>
              <p14:xfrm>
                <a:off x="6623464" y="4346269"/>
                <a:ext cx="7812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F17999-F70C-4F1E-916B-5AC15F83A3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14824" y="4337269"/>
                  <a:ext cx="95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D69033-BE91-4543-B7E7-5AD7CF1DA8C8}"/>
                    </a:ext>
                  </a:extLst>
                </p14:cNvPr>
                <p14:cNvContentPartPr/>
                <p14:nvPr/>
              </p14:nvContentPartPr>
              <p14:xfrm>
                <a:off x="6722104" y="4155829"/>
                <a:ext cx="74880" cy="91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D69033-BE91-4543-B7E7-5AD7CF1DA8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13464" y="4146829"/>
                  <a:ext cx="92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222B63-CC32-47C0-9FE9-02DAFB963F5C}"/>
                    </a:ext>
                  </a:extLst>
                </p14:cNvPr>
                <p14:cNvContentPartPr/>
                <p14:nvPr/>
              </p14:nvContentPartPr>
              <p14:xfrm>
                <a:off x="6840904" y="4331869"/>
                <a:ext cx="70560" cy="10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222B63-CC32-47C0-9FE9-02DAFB963F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32264" y="4323229"/>
                  <a:ext cx="88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EEA73B-BA38-44B6-B41F-5B016C804FB9}"/>
                    </a:ext>
                  </a:extLst>
                </p14:cNvPr>
                <p14:cNvContentPartPr/>
                <p14:nvPr/>
              </p14:nvContentPartPr>
              <p14:xfrm>
                <a:off x="7112344" y="4211989"/>
                <a:ext cx="142560" cy="171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EEA73B-BA38-44B6-B41F-5B016C804F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03704" y="4202989"/>
                  <a:ext cx="160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56D461-156C-44DD-81F9-2776D4FD08C8}"/>
                    </a:ext>
                  </a:extLst>
                </p14:cNvPr>
                <p14:cNvContentPartPr/>
                <p14:nvPr/>
              </p14:nvContentPartPr>
              <p14:xfrm>
                <a:off x="7412584" y="4299109"/>
                <a:ext cx="62640" cy="7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56D461-156C-44DD-81F9-2776D4FD08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03944" y="4290109"/>
                  <a:ext cx="8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15F40C-5DE9-450D-9D8F-E211211B74B0}"/>
                    </a:ext>
                  </a:extLst>
                </p14:cNvPr>
                <p14:cNvContentPartPr/>
                <p14:nvPr/>
              </p14:nvContentPartPr>
              <p14:xfrm>
                <a:off x="7584304" y="4214149"/>
                <a:ext cx="180000" cy="16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15F40C-5DE9-450D-9D8F-E211211B74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75304" y="4205149"/>
                  <a:ext cx="197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F2D912-6EF9-4611-AA14-C100E79194D2}"/>
                    </a:ext>
                  </a:extLst>
                </p14:cNvPr>
                <p14:cNvContentPartPr/>
                <p14:nvPr/>
              </p14:nvContentPartPr>
              <p14:xfrm>
                <a:off x="7743064" y="4134229"/>
                <a:ext cx="73080" cy="7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F2D912-6EF9-4611-AA14-C100E79194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34064" y="4125229"/>
                  <a:ext cx="90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6B9F3F-FEFA-4624-BCAA-0F65486C4745}"/>
                    </a:ext>
                  </a:extLst>
                </p14:cNvPr>
                <p14:cNvContentPartPr/>
                <p14:nvPr/>
              </p14:nvContentPartPr>
              <p14:xfrm>
                <a:off x="7836304" y="4124149"/>
                <a:ext cx="109080" cy="352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6B9F3F-FEFA-4624-BCAA-0F65486C47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27304" y="4115509"/>
                  <a:ext cx="126720" cy="37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568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048C4-5773-4F52-BDE7-B1B24699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28" y="1434135"/>
            <a:ext cx="7770599" cy="31727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EF8C-F5EC-4C45-A87B-0CB04DD78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B8947-1297-45B1-9D13-549EA186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98" y="1760161"/>
            <a:ext cx="7371403" cy="218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359D2-9FB7-45AB-932E-0F12A871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244089"/>
            <a:ext cx="7376311" cy="7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A0983-B22E-4BB7-B730-FA3DD8B73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49FCE-64E1-478A-A700-251805676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" t="1951" r="1304" b="3574"/>
          <a:stretch/>
        </p:blipFill>
        <p:spPr>
          <a:xfrm>
            <a:off x="4679576" y="1513754"/>
            <a:ext cx="4026434" cy="288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E33E7-9FC0-441C-9D13-C9FB9C5C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62" y="303720"/>
            <a:ext cx="6410365" cy="67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E9D08-3854-42EA-AB36-1A34521B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471612"/>
            <a:ext cx="4314825" cy="29313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9D1C3C4-5088-4758-8E2C-9A633CBC72D9}"/>
              </a:ext>
            </a:extLst>
          </p:cNvPr>
          <p:cNvGrpSpPr/>
          <p:nvPr/>
        </p:nvGrpSpPr>
        <p:grpSpPr>
          <a:xfrm>
            <a:off x="1286313" y="3801899"/>
            <a:ext cx="95040" cy="241920"/>
            <a:chOff x="1286313" y="3801899"/>
            <a:chExt cx="950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E4632F-F8F1-45FA-91DD-7BCCBE64AD06}"/>
                    </a:ext>
                  </a:extLst>
                </p14:cNvPr>
                <p14:cNvContentPartPr/>
                <p14:nvPr/>
              </p14:nvContentPartPr>
              <p14:xfrm>
                <a:off x="1286313" y="3801899"/>
                <a:ext cx="9504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E4632F-F8F1-45FA-91DD-7BCCBE64AD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77313" y="3793259"/>
                  <a:ext cx="11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8B0913-044F-4380-A4C0-86AFCA2F2F82}"/>
                    </a:ext>
                  </a:extLst>
                </p14:cNvPr>
                <p14:cNvContentPartPr/>
                <p14:nvPr/>
              </p14:nvContentPartPr>
              <p14:xfrm>
                <a:off x="1338153" y="3816659"/>
                <a:ext cx="14400" cy="22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8B0913-044F-4380-A4C0-86AFCA2F2F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9513" y="3808019"/>
                  <a:ext cx="320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4FDF25-3AED-4292-89DC-7105D6E2B565}"/>
              </a:ext>
            </a:extLst>
          </p:cNvPr>
          <p:cNvGrpSpPr/>
          <p:nvPr/>
        </p:nvGrpSpPr>
        <p:grpSpPr>
          <a:xfrm>
            <a:off x="2365593" y="3813059"/>
            <a:ext cx="110880" cy="225360"/>
            <a:chOff x="2365593" y="3813059"/>
            <a:chExt cx="1108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D771CF-5A1E-4D50-A773-A906E3225338}"/>
                    </a:ext>
                  </a:extLst>
                </p14:cNvPr>
                <p14:cNvContentPartPr/>
                <p14:nvPr/>
              </p14:nvContentPartPr>
              <p14:xfrm>
                <a:off x="2395113" y="3813059"/>
                <a:ext cx="3276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D771CF-5A1E-4D50-A773-A906E32253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86473" y="3804059"/>
                  <a:ext cx="50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F1CCF7-EF86-4FF2-8C7F-341E1D299473}"/>
                    </a:ext>
                  </a:extLst>
                </p14:cNvPr>
                <p14:cNvContentPartPr/>
                <p14:nvPr/>
              </p14:nvContentPartPr>
              <p14:xfrm>
                <a:off x="2365593" y="3831419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F1CCF7-EF86-4FF2-8C7F-341E1D2994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593" y="38224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FC47C0-329B-453D-A05E-1D47605EC010}"/>
                    </a:ext>
                  </a:extLst>
                </p14:cNvPr>
                <p14:cNvContentPartPr/>
                <p14:nvPr/>
              </p14:nvContentPartPr>
              <p14:xfrm>
                <a:off x="2415993" y="3819899"/>
                <a:ext cx="60480" cy="42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FC47C0-329B-453D-A05E-1D47605EC0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06993" y="3811259"/>
                  <a:ext cx="78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85963C-B1BC-4337-AB50-712BCA7DC1F1}"/>
                    </a:ext>
                  </a:extLst>
                </p14:cNvPr>
                <p14:cNvContentPartPr/>
                <p14:nvPr/>
              </p14:nvContentPartPr>
              <p14:xfrm>
                <a:off x="2409873" y="3834299"/>
                <a:ext cx="20880" cy="20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85963C-B1BC-4337-AB50-712BCA7DC1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00873" y="3825299"/>
                  <a:ext cx="3852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AB5AE2-FA18-443A-B74A-06B39CD79A99}"/>
                  </a:ext>
                </a:extLst>
              </p14:cNvPr>
              <p14:cNvContentPartPr/>
              <p14:nvPr/>
            </p14:nvContentPartPr>
            <p14:xfrm>
              <a:off x="3043833" y="3810899"/>
              <a:ext cx="93960" cy="57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AB5AE2-FA18-443A-B74A-06B39CD79A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4833" y="3802259"/>
                <a:ext cx="1116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633E9C9-CD59-4AD8-8C75-F048C0372E88}"/>
                  </a:ext>
                </a:extLst>
              </p14:cNvPr>
              <p14:cNvContentPartPr/>
              <p14:nvPr/>
            </p14:nvContentPartPr>
            <p14:xfrm>
              <a:off x="3057873" y="3806219"/>
              <a:ext cx="50760" cy="214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633E9C9-CD59-4AD8-8C75-F048C0372E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49233" y="3797219"/>
                <a:ext cx="684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C0EEC2F-A808-4F23-ABDF-29639F985AB6}"/>
              </a:ext>
            </a:extLst>
          </p:cNvPr>
          <p:cNvGrpSpPr/>
          <p:nvPr/>
        </p:nvGrpSpPr>
        <p:grpSpPr>
          <a:xfrm>
            <a:off x="1242184" y="1951189"/>
            <a:ext cx="97560" cy="236160"/>
            <a:chOff x="1242184" y="1951189"/>
            <a:chExt cx="9756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A71F69-F201-4306-9F82-A221D6657A36}"/>
                    </a:ext>
                  </a:extLst>
                </p14:cNvPr>
                <p14:cNvContentPartPr/>
                <p14:nvPr/>
              </p14:nvContentPartPr>
              <p14:xfrm>
                <a:off x="1242184" y="2033269"/>
                <a:ext cx="9576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A71F69-F201-4306-9F82-A221D6657A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33184" y="2024269"/>
                  <a:ext cx="113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227115-BF1F-4BEA-A1F4-010E7E6666A1}"/>
                    </a:ext>
                  </a:extLst>
                </p14:cNvPr>
                <p14:cNvContentPartPr/>
                <p14:nvPr/>
              </p14:nvContentPartPr>
              <p14:xfrm>
                <a:off x="1247584" y="2082949"/>
                <a:ext cx="74880" cy="2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227115-BF1F-4BEA-A1F4-010E7E6666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8944" y="2073949"/>
                  <a:ext cx="92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E2D14E-7BB5-404F-8AC8-C7744A480A2D}"/>
                    </a:ext>
                  </a:extLst>
                </p14:cNvPr>
                <p14:cNvContentPartPr/>
                <p14:nvPr/>
              </p14:nvContentPartPr>
              <p14:xfrm>
                <a:off x="1326424" y="1951189"/>
                <a:ext cx="13320" cy="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E2D14E-7BB5-404F-8AC8-C7744A480A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17784" y="1942549"/>
                  <a:ext cx="309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0E5138-3647-4FFE-AA3C-06C32748C940}"/>
              </a:ext>
            </a:extLst>
          </p:cNvPr>
          <p:cNvGrpSpPr/>
          <p:nvPr/>
        </p:nvGrpSpPr>
        <p:grpSpPr>
          <a:xfrm>
            <a:off x="1256944" y="2417389"/>
            <a:ext cx="133200" cy="248760"/>
            <a:chOff x="1256944" y="2417389"/>
            <a:chExt cx="13320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1BDD21-C339-4430-87C7-00D9754C3D69}"/>
                    </a:ext>
                  </a:extLst>
                </p14:cNvPr>
                <p14:cNvContentPartPr/>
                <p14:nvPr/>
              </p14:nvContentPartPr>
              <p14:xfrm>
                <a:off x="1256944" y="2521789"/>
                <a:ext cx="117360" cy="14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1BDD21-C339-4430-87C7-00D9754C3D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48304" y="2512789"/>
                  <a:ext cx="13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0330DC-A475-4BCB-A8F0-E4B0A3A305B9}"/>
                    </a:ext>
                  </a:extLst>
                </p14:cNvPr>
                <p14:cNvContentPartPr/>
                <p14:nvPr/>
              </p14:nvContentPartPr>
              <p14:xfrm>
                <a:off x="1370344" y="2417389"/>
                <a:ext cx="1980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0330DC-A475-4BCB-A8F0-E4B0A3A305B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61704" y="2408389"/>
                  <a:ext cx="374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5CF480-75E6-40A5-8A56-381E43825019}"/>
              </a:ext>
            </a:extLst>
          </p:cNvPr>
          <p:cNvGrpSpPr/>
          <p:nvPr/>
        </p:nvGrpSpPr>
        <p:grpSpPr>
          <a:xfrm>
            <a:off x="1257304" y="2901949"/>
            <a:ext cx="144720" cy="198360"/>
            <a:chOff x="1257304" y="2901949"/>
            <a:chExt cx="14472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376000-A1F3-4D52-BB78-C7AEDD67832A}"/>
                    </a:ext>
                  </a:extLst>
                </p14:cNvPr>
                <p14:cNvContentPartPr/>
                <p14:nvPr/>
              </p14:nvContentPartPr>
              <p14:xfrm>
                <a:off x="1257304" y="2989069"/>
                <a:ext cx="109440" cy="11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376000-A1F3-4D52-BB78-C7AEDD6783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48304" y="2980069"/>
                  <a:ext cx="127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AC8860-3B64-40F7-85F3-48BC42A12218}"/>
                    </a:ext>
                  </a:extLst>
                </p14:cNvPr>
                <p14:cNvContentPartPr/>
                <p14:nvPr/>
              </p14:nvContentPartPr>
              <p14:xfrm>
                <a:off x="1373584" y="2901949"/>
                <a:ext cx="28440" cy="7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AC8860-3B64-40F7-85F3-48BC42A122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64584" y="2893309"/>
                  <a:ext cx="460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F5B4C5-E59B-4326-8A65-8A5810A44666}"/>
              </a:ext>
            </a:extLst>
          </p:cNvPr>
          <p:cNvGrpSpPr/>
          <p:nvPr/>
        </p:nvGrpSpPr>
        <p:grpSpPr>
          <a:xfrm>
            <a:off x="2402104" y="1967029"/>
            <a:ext cx="172080" cy="245160"/>
            <a:chOff x="2402104" y="1967029"/>
            <a:chExt cx="1720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7A41E5-2945-4834-AD19-3406C1FA4B01}"/>
                    </a:ext>
                  </a:extLst>
                </p14:cNvPr>
                <p14:cNvContentPartPr/>
                <p14:nvPr/>
              </p14:nvContentPartPr>
              <p14:xfrm>
                <a:off x="2402104" y="2057389"/>
                <a:ext cx="129960" cy="15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7A41E5-2945-4834-AD19-3406C1FA4B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93464" y="2048389"/>
                  <a:ext cx="14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634BC0-BAF5-48EE-B9B8-D20B787AEB3F}"/>
                    </a:ext>
                  </a:extLst>
                </p14:cNvPr>
                <p14:cNvContentPartPr/>
                <p14:nvPr/>
              </p14:nvContentPartPr>
              <p14:xfrm>
                <a:off x="2431264" y="2115349"/>
                <a:ext cx="90720" cy="1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634BC0-BAF5-48EE-B9B8-D20B787AEB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22264" y="2106709"/>
                  <a:ext cx="108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C8C019-D0FF-4B36-A25E-33C37BDC4096}"/>
                    </a:ext>
                  </a:extLst>
                </p14:cNvPr>
                <p14:cNvContentPartPr/>
                <p14:nvPr/>
              </p14:nvContentPartPr>
              <p14:xfrm>
                <a:off x="2543584" y="1967029"/>
                <a:ext cx="30600" cy="6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C8C019-D0FF-4B36-A25E-33C37BDC40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34944" y="1958029"/>
                  <a:ext cx="4824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67A4CF7-6EF3-49F6-BD0A-2D2AA4FFD210}"/>
                  </a:ext>
                </a:extLst>
              </p14:cNvPr>
              <p14:cNvContentPartPr/>
              <p14:nvPr/>
            </p14:nvContentPartPr>
            <p14:xfrm>
              <a:off x="2435224" y="2332429"/>
              <a:ext cx="128880" cy="152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67A4CF7-6EF3-49F6-BD0A-2D2AA4FFD21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26584" y="2323429"/>
                <a:ext cx="146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AD15725-3C23-439D-BE0C-136D9CB90F50}"/>
                  </a:ext>
                </a:extLst>
              </p14:cNvPr>
              <p14:cNvContentPartPr/>
              <p14:nvPr/>
            </p14:nvContentPartPr>
            <p14:xfrm>
              <a:off x="2441344" y="2848669"/>
              <a:ext cx="141840" cy="136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AD15725-3C23-439D-BE0C-136D9CB90F5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32344" y="2840029"/>
                <a:ext cx="1594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E449D42-6F5E-4AA8-BE51-8DF6F9517E6C}"/>
              </a:ext>
            </a:extLst>
          </p:cNvPr>
          <p:cNvGrpSpPr/>
          <p:nvPr/>
        </p:nvGrpSpPr>
        <p:grpSpPr>
          <a:xfrm>
            <a:off x="3100504" y="1815829"/>
            <a:ext cx="113400" cy="166320"/>
            <a:chOff x="3100504" y="1815829"/>
            <a:chExt cx="11340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423060-B598-4EA4-B9F0-1BC5EC89AB43}"/>
                    </a:ext>
                  </a:extLst>
                </p14:cNvPr>
                <p14:cNvContentPartPr/>
                <p14:nvPr/>
              </p14:nvContentPartPr>
              <p14:xfrm>
                <a:off x="3100504" y="1815829"/>
                <a:ext cx="11232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423060-B598-4EA4-B9F0-1BC5EC89AB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91864" y="1807189"/>
                  <a:ext cx="129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1BC324-B4B6-43CA-83EA-5410812EEEE1}"/>
                    </a:ext>
                  </a:extLst>
                </p14:cNvPr>
                <p14:cNvContentPartPr/>
                <p14:nvPr/>
              </p14:nvContentPartPr>
              <p14:xfrm>
                <a:off x="3137944" y="1890349"/>
                <a:ext cx="75960" cy="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1BC324-B4B6-43CA-83EA-5410812EEE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29304" y="1881709"/>
                  <a:ext cx="936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83A16F-51A5-47F8-B2A4-6A8F371B67F5}"/>
              </a:ext>
            </a:extLst>
          </p:cNvPr>
          <p:cNvGrpSpPr/>
          <p:nvPr/>
        </p:nvGrpSpPr>
        <p:grpSpPr>
          <a:xfrm>
            <a:off x="3176824" y="2426389"/>
            <a:ext cx="136440" cy="238680"/>
            <a:chOff x="3176824" y="2426389"/>
            <a:chExt cx="1364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6C01FC-0758-4AD4-8321-E92B4F690804}"/>
                    </a:ext>
                  </a:extLst>
                </p14:cNvPr>
                <p14:cNvContentPartPr/>
                <p14:nvPr/>
              </p14:nvContentPartPr>
              <p14:xfrm>
                <a:off x="3176824" y="2510629"/>
                <a:ext cx="9648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6C01FC-0758-4AD4-8321-E92B4F6908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68184" y="2501989"/>
                  <a:ext cx="114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97DEDD-CF1E-472E-A631-2617E45B0DD6}"/>
                    </a:ext>
                  </a:extLst>
                </p14:cNvPr>
                <p14:cNvContentPartPr/>
                <p14:nvPr/>
              </p14:nvContentPartPr>
              <p14:xfrm>
                <a:off x="3273304" y="2426389"/>
                <a:ext cx="39960" cy="56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97DEDD-CF1E-472E-A631-2617E45B0D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64664" y="2417749"/>
                  <a:ext cx="576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EBE778-C29E-4E77-8756-3DAFDF9C1AD5}"/>
              </a:ext>
            </a:extLst>
          </p:cNvPr>
          <p:cNvGrpSpPr/>
          <p:nvPr/>
        </p:nvGrpSpPr>
        <p:grpSpPr>
          <a:xfrm>
            <a:off x="3123184" y="2784589"/>
            <a:ext cx="159480" cy="160200"/>
            <a:chOff x="3123184" y="2784589"/>
            <a:chExt cx="1594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1A90E4-1CC4-46F6-8402-67145A98935B}"/>
                    </a:ext>
                  </a:extLst>
                </p14:cNvPr>
                <p14:cNvContentPartPr/>
                <p14:nvPr/>
              </p14:nvContentPartPr>
              <p14:xfrm>
                <a:off x="3123184" y="2784589"/>
                <a:ext cx="159480" cy="160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1A90E4-1CC4-46F6-8402-67145A9893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14544" y="2775949"/>
                  <a:ext cx="177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AA9596-8CF2-4B49-BD21-368B29C6B889}"/>
                    </a:ext>
                  </a:extLst>
                </p14:cNvPr>
                <p14:cNvContentPartPr/>
                <p14:nvPr/>
              </p14:nvContentPartPr>
              <p14:xfrm>
                <a:off x="3132904" y="2822749"/>
                <a:ext cx="60480" cy="9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AA9596-8CF2-4B49-BD21-368B29C6B8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24264" y="2814109"/>
                  <a:ext cx="78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6E1B43-9131-4691-BCCB-9BB40F8ED82C}"/>
              </a:ext>
            </a:extLst>
          </p:cNvPr>
          <p:cNvGrpSpPr/>
          <p:nvPr/>
        </p:nvGrpSpPr>
        <p:grpSpPr>
          <a:xfrm>
            <a:off x="6218824" y="2078629"/>
            <a:ext cx="90360" cy="60120"/>
            <a:chOff x="6218824" y="2078629"/>
            <a:chExt cx="9036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AF5C91-E8D6-42CE-A87F-FA9BCF60DFBE}"/>
                    </a:ext>
                  </a:extLst>
                </p14:cNvPr>
                <p14:cNvContentPartPr/>
                <p14:nvPr/>
              </p14:nvContentPartPr>
              <p14:xfrm>
                <a:off x="6218824" y="2078629"/>
                <a:ext cx="70200" cy="3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AF5C91-E8D6-42CE-A87F-FA9BCF60DFB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09824" y="2069989"/>
                  <a:ext cx="87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AF77A0-2BF1-4BB2-87A0-DD3E86FD0A16}"/>
                    </a:ext>
                  </a:extLst>
                </p14:cNvPr>
                <p14:cNvContentPartPr/>
                <p14:nvPr/>
              </p14:nvContentPartPr>
              <p14:xfrm>
                <a:off x="6249064" y="2134069"/>
                <a:ext cx="60120" cy="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AF77A0-2BF1-4BB2-87A0-DD3E86FD0A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40424" y="2125069"/>
                  <a:ext cx="777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94F8AE6-0780-48E9-B322-B5BFB4F63263}"/>
              </a:ext>
            </a:extLst>
          </p:cNvPr>
          <p:cNvGrpSpPr/>
          <p:nvPr/>
        </p:nvGrpSpPr>
        <p:grpSpPr>
          <a:xfrm>
            <a:off x="6476584" y="1930669"/>
            <a:ext cx="1186200" cy="296640"/>
            <a:chOff x="6476584" y="1930669"/>
            <a:chExt cx="11862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3BB4BC-9919-4E36-9FE1-5113C8944B74}"/>
                    </a:ext>
                  </a:extLst>
                </p14:cNvPr>
                <p14:cNvContentPartPr/>
                <p14:nvPr/>
              </p14:nvContentPartPr>
              <p14:xfrm>
                <a:off x="6476584" y="1965229"/>
                <a:ext cx="168480" cy="18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3BB4BC-9919-4E36-9FE1-5113C8944B7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7584" y="1956229"/>
                  <a:ext cx="186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2B836E-1719-4AE8-9A8A-D31752224541}"/>
                    </a:ext>
                  </a:extLst>
                </p14:cNvPr>
                <p14:cNvContentPartPr/>
                <p14:nvPr/>
              </p14:nvContentPartPr>
              <p14:xfrm>
                <a:off x="6530584" y="2076109"/>
                <a:ext cx="46440" cy="4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2B836E-1719-4AE8-9A8A-D317522245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21944" y="2067469"/>
                  <a:ext cx="64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B54144-9284-4560-BAC6-A74930B74436}"/>
                    </a:ext>
                  </a:extLst>
                </p14:cNvPr>
                <p14:cNvContentPartPr/>
                <p14:nvPr/>
              </p14:nvContentPartPr>
              <p14:xfrm>
                <a:off x="6695104" y="1930669"/>
                <a:ext cx="43920" cy="5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B54144-9284-4560-BAC6-A74930B744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86104" y="1921669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12B900-5523-4C12-8CBF-E54764F69087}"/>
                    </a:ext>
                  </a:extLst>
                </p14:cNvPr>
                <p14:cNvContentPartPr/>
                <p14:nvPr/>
              </p14:nvContentPartPr>
              <p14:xfrm>
                <a:off x="6766024" y="1986829"/>
                <a:ext cx="74160" cy="22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12B900-5523-4C12-8CBF-E54764F6908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57384" y="1978189"/>
                  <a:ext cx="91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4E4FC3-0133-4664-BFF7-411BE52D445F}"/>
                    </a:ext>
                  </a:extLst>
                </p14:cNvPr>
                <p14:cNvContentPartPr/>
                <p14:nvPr/>
              </p14:nvContentPartPr>
              <p14:xfrm>
                <a:off x="6905704" y="2047309"/>
                <a:ext cx="160560" cy="180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4E4FC3-0133-4664-BFF7-411BE52D44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7064" y="2038309"/>
                  <a:ext cx="178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016982-B491-4071-8F76-EA14EE97AF12}"/>
                    </a:ext>
                  </a:extLst>
                </p14:cNvPr>
                <p14:cNvContentPartPr/>
                <p14:nvPr/>
              </p14:nvContentPartPr>
              <p14:xfrm>
                <a:off x="7159144" y="2078629"/>
                <a:ext cx="179280" cy="14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016982-B491-4071-8F76-EA14EE97AF1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0144" y="2069629"/>
                  <a:ext cx="196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E0F948-9A3B-406F-8D82-FD4B4351D0DD}"/>
                    </a:ext>
                  </a:extLst>
                </p14:cNvPr>
                <p14:cNvContentPartPr/>
                <p14:nvPr/>
              </p14:nvContentPartPr>
              <p14:xfrm>
                <a:off x="7225024" y="2148109"/>
                <a:ext cx="13680" cy="7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E0F948-9A3B-406F-8D82-FD4B4351D0D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16024" y="2139469"/>
                  <a:ext cx="31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1EC57C-691C-4781-B3F5-3D8E80CB6194}"/>
                    </a:ext>
                  </a:extLst>
                </p14:cNvPr>
                <p14:cNvContentPartPr/>
                <p14:nvPr/>
              </p14:nvContentPartPr>
              <p14:xfrm>
                <a:off x="7434544" y="2062069"/>
                <a:ext cx="132120" cy="141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1EC57C-691C-4781-B3F5-3D8E80CB619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25544" y="2053429"/>
                  <a:ext cx="149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8C1853-6E99-4A63-9CE8-01261F180398}"/>
                    </a:ext>
                  </a:extLst>
                </p14:cNvPr>
                <p14:cNvContentPartPr/>
                <p14:nvPr/>
              </p14:nvContentPartPr>
              <p14:xfrm>
                <a:off x="7615984" y="2028949"/>
                <a:ext cx="46800" cy="19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8C1853-6E99-4A63-9CE8-01261F18039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07344" y="2020309"/>
                  <a:ext cx="644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7350161-6B3D-4407-9E9A-136928918CD6}"/>
                  </a:ext>
                </a:extLst>
              </p14:cNvPr>
              <p14:cNvContentPartPr/>
              <p14:nvPr/>
            </p14:nvContentPartPr>
            <p14:xfrm>
              <a:off x="7837384" y="2152789"/>
              <a:ext cx="77400" cy="70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7350161-6B3D-4407-9E9A-136928918CD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28384" y="2143789"/>
                <a:ext cx="9504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61C5366-A5C4-430F-9B57-01A50727E537}"/>
              </a:ext>
            </a:extLst>
          </p:cNvPr>
          <p:cNvGrpSpPr/>
          <p:nvPr/>
        </p:nvGrpSpPr>
        <p:grpSpPr>
          <a:xfrm>
            <a:off x="8155264" y="1961629"/>
            <a:ext cx="548640" cy="240120"/>
            <a:chOff x="8155264" y="1961629"/>
            <a:chExt cx="54864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A5D267-0FDC-48AD-B872-30BBC1A3E25E}"/>
                    </a:ext>
                  </a:extLst>
                </p14:cNvPr>
                <p14:cNvContentPartPr/>
                <p14:nvPr/>
              </p14:nvContentPartPr>
              <p14:xfrm>
                <a:off x="8155264" y="2023909"/>
                <a:ext cx="120960" cy="17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A5D267-0FDC-48AD-B872-30BBC1A3E25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46264" y="2014909"/>
                  <a:ext cx="13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45D3C2-73C8-4526-9DD5-89487BA2AEC1}"/>
                    </a:ext>
                  </a:extLst>
                </p14:cNvPr>
                <p14:cNvContentPartPr/>
                <p14:nvPr/>
              </p14:nvContentPartPr>
              <p14:xfrm>
                <a:off x="8202424" y="2108869"/>
                <a:ext cx="50400" cy="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45D3C2-73C8-4526-9DD5-89487BA2AE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93784" y="2100229"/>
                  <a:ext cx="68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80CCAD-B608-4337-A64E-4FDC5C2FFCD0}"/>
                    </a:ext>
                  </a:extLst>
                </p14:cNvPr>
                <p14:cNvContentPartPr/>
                <p14:nvPr/>
              </p14:nvContentPartPr>
              <p14:xfrm>
                <a:off x="8376664" y="2012749"/>
                <a:ext cx="123840" cy="153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80CCAD-B608-4337-A64E-4FDC5C2FFC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67664" y="2004109"/>
                  <a:ext cx="141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BE47C3-F216-46BA-A99E-AFCA9AC9AFAC}"/>
                    </a:ext>
                  </a:extLst>
                </p14:cNvPr>
                <p14:cNvContentPartPr/>
                <p14:nvPr/>
              </p14:nvContentPartPr>
              <p14:xfrm>
                <a:off x="8565664" y="1961629"/>
                <a:ext cx="50040" cy="6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BE47C3-F216-46BA-A99E-AFCA9AC9AFA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57024" y="1952989"/>
                  <a:ext cx="67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BEE9DC-9667-450B-A285-D853A46FBF0E}"/>
                    </a:ext>
                  </a:extLst>
                </p14:cNvPr>
                <p14:cNvContentPartPr/>
                <p14:nvPr/>
              </p14:nvContentPartPr>
              <p14:xfrm>
                <a:off x="8610664" y="2046589"/>
                <a:ext cx="93240" cy="15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BEE9DC-9667-450B-A285-D853A46FBF0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02024" y="2037589"/>
                  <a:ext cx="110880" cy="17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159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59BDA-4FCB-4478-80F5-C689BBEBD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D3F56-DE43-4AD2-A9F6-B268618D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72" y="1446955"/>
            <a:ext cx="7914555" cy="3627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612C3-F087-426C-8B6C-2B5147DF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6" y="176888"/>
            <a:ext cx="6485324" cy="1270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5B6B6B-466B-4974-9778-77B31BC2A775}"/>
                  </a:ext>
                </a:extLst>
              </p14:cNvPr>
              <p14:cNvContentPartPr/>
              <p14:nvPr/>
            </p14:nvContentPartPr>
            <p14:xfrm>
              <a:off x="3807544" y="4475869"/>
              <a:ext cx="43560" cy="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5B6B6B-466B-4974-9778-77B31BC2A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544" y="4466869"/>
                <a:ext cx="6120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335C9EA-FBD9-4E8E-AE1F-CEC4B9AE0596}"/>
              </a:ext>
            </a:extLst>
          </p:cNvPr>
          <p:cNvGrpSpPr/>
          <p:nvPr/>
        </p:nvGrpSpPr>
        <p:grpSpPr>
          <a:xfrm>
            <a:off x="5969704" y="2538349"/>
            <a:ext cx="637200" cy="533880"/>
            <a:chOff x="5969704" y="2538349"/>
            <a:chExt cx="63720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A2CAB7-F98F-4F56-8EF7-4B9119EED54A}"/>
                    </a:ext>
                  </a:extLst>
                </p14:cNvPr>
                <p14:cNvContentPartPr/>
                <p14:nvPr/>
              </p14:nvContentPartPr>
              <p14:xfrm>
                <a:off x="5969704" y="2877829"/>
                <a:ext cx="495720" cy="194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A2CAB7-F98F-4F56-8EF7-4B9119EED5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61064" y="2868829"/>
                  <a:ext cx="513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6D8251-3B03-4037-96ED-F78407AE368D}"/>
                    </a:ext>
                  </a:extLst>
                </p14:cNvPr>
                <p14:cNvContentPartPr/>
                <p14:nvPr/>
              </p14:nvContentPartPr>
              <p14:xfrm>
                <a:off x="6435544" y="2723749"/>
                <a:ext cx="132480" cy="11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6D8251-3B03-4037-96ED-F78407AE36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26904" y="2714749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3AD0D2-A287-4F41-B156-017B48343F3A}"/>
                    </a:ext>
                  </a:extLst>
                </p14:cNvPr>
                <p14:cNvContentPartPr/>
                <p14:nvPr/>
              </p14:nvContentPartPr>
              <p14:xfrm>
                <a:off x="6528784" y="2794309"/>
                <a:ext cx="5364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3AD0D2-A287-4F41-B156-017B48343F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0144" y="2785309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B0C8FC-0873-4913-BD1A-BF93963430CD}"/>
                    </a:ext>
                  </a:extLst>
                </p14:cNvPr>
                <p14:cNvContentPartPr/>
                <p14:nvPr/>
              </p14:nvContentPartPr>
              <p14:xfrm>
                <a:off x="6057544" y="2719429"/>
                <a:ext cx="318960" cy="21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B0C8FC-0873-4913-BD1A-BF93963430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8544" y="2710429"/>
                  <a:ext cx="336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E90AC7-4EEF-44D3-BDF4-967EBE203580}"/>
                    </a:ext>
                  </a:extLst>
                </p14:cNvPr>
                <p14:cNvContentPartPr/>
                <p14:nvPr/>
              </p14:nvContentPartPr>
              <p14:xfrm>
                <a:off x="6158704" y="2696749"/>
                <a:ext cx="107640" cy="1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E90AC7-4EEF-44D3-BDF4-967EBE2035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0064" y="2688109"/>
                  <a:ext cx="125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F7AB95-4924-48A8-A633-8D520D69D1C1}"/>
                    </a:ext>
                  </a:extLst>
                </p14:cNvPr>
                <p14:cNvContentPartPr/>
                <p14:nvPr/>
              </p14:nvContentPartPr>
              <p14:xfrm>
                <a:off x="6332944" y="2538349"/>
                <a:ext cx="273960" cy="17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F7AB95-4924-48A8-A633-8D520D69D1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4304" y="2529709"/>
                  <a:ext cx="291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9E9E4D-BDBC-46AC-8506-21CB79DA27B4}"/>
                    </a:ext>
                  </a:extLst>
                </p14:cNvPr>
                <p14:cNvContentPartPr/>
                <p14:nvPr/>
              </p14:nvContentPartPr>
              <p14:xfrm>
                <a:off x="6073384" y="2756149"/>
                <a:ext cx="73080" cy="175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9E9E4D-BDBC-46AC-8506-21CB79DA27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4744" y="2747149"/>
                  <a:ext cx="90720" cy="19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365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980D1-4B93-4D5D-AD24-C1E890FB5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2D3-C4A9-4C8F-97D6-716273A8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72" y="1379141"/>
            <a:ext cx="6942704" cy="3510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5AEA4-132C-47B8-A8DD-CF777549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6" y="176888"/>
            <a:ext cx="6485324" cy="1270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C8BD0A-F78E-4D5C-A6BA-D5DB74AD9943}"/>
                  </a:ext>
                </a:extLst>
              </p14:cNvPr>
              <p14:cNvContentPartPr/>
              <p14:nvPr/>
            </p14:nvContentPartPr>
            <p14:xfrm>
              <a:off x="5706904" y="4182469"/>
              <a:ext cx="529560" cy="69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C8BD0A-F78E-4D5C-A6BA-D5DB74AD99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904" y="4173829"/>
                <a:ext cx="54720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A97BC6A-E605-4E7F-9817-ED0D39047850}"/>
              </a:ext>
            </a:extLst>
          </p:cNvPr>
          <p:cNvGrpSpPr/>
          <p:nvPr/>
        </p:nvGrpSpPr>
        <p:grpSpPr>
          <a:xfrm>
            <a:off x="5138824" y="4211989"/>
            <a:ext cx="1143720" cy="193320"/>
            <a:chOff x="5138824" y="4211989"/>
            <a:chExt cx="114372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DD8CCB-CBB4-4C54-A58D-FBA91A40E255}"/>
                    </a:ext>
                  </a:extLst>
                </p14:cNvPr>
                <p14:cNvContentPartPr/>
                <p14:nvPr/>
              </p14:nvContentPartPr>
              <p14:xfrm>
                <a:off x="5138824" y="4211989"/>
                <a:ext cx="383760" cy="67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DD8CCB-CBB4-4C54-A58D-FBA91A40E2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0184" y="4202989"/>
                  <a:ext cx="401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329093-B5F9-477A-AC56-1E2650220469}"/>
                    </a:ext>
                  </a:extLst>
                </p14:cNvPr>
                <p14:cNvContentPartPr/>
                <p14:nvPr/>
              </p14:nvContentPartPr>
              <p14:xfrm>
                <a:off x="5308024" y="4238269"/>
                <a:ext cx="97452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329093-B5F9-477A-AC56-1E26502204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99384" y="4229629"/>
                  <a:ext cx="9921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28568-C171-455A-A2F0-61EAE0F9FBF7}"/>
              </a:ext>
            </a:extLst>
          </p:cNvPr>
          <p:cNvGrpSpPr/>
          <p:nvPr/>
        </p:nvGrpSpPr>
        <p:grpSpPr>
          <a:xfrm>
            <a:off x="4822384" y="4445269"/>
            <a:ext cx="2000160" cy="476280"/>
            <a:chOff x="4822384" y="4445269"/>
            <a:chExt cx="200016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A127E8-7DA0-48CB-A2FE-05D52E342C75}"/>
                    </a:ext>
                  </a:extLst>
                </p14:cNvPr>
                <p14:cNvContentPartPr/>
                <p14:nvPr/>
              </p14:nvContentPartPr>
              <p14:xfrm>
                <a:off x="5757664" y="4546069"/>
                <a:ext cx="127080" cy="13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A127E8-7DA0-48CB-A2FE-05D52E342C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9024" y="4537429"/>
                  <a:ext cx="14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0AB715-C806-4EDB-8E63-960EA409F573}"/>
                    </a:ext>
                  </a:extLst>
                </p14:cNvPr>
                <p14:cNvContentPartPr/>
                <p14:nvPr/>
              </p14:nvContentPartPr>
              <p14:xfrm>
                <a:off x="5751184" y="4545709"/>
                <a:ext cx="109440" cy="14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0AB715-C806-4EDB-8E63-960EA409F5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2544" y="4537069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0349AE-F6E7-4BFB-B1CC-A9F70DD84FE5}"/>
                    </a:ext>
                  </a:extLst>
                </p14:cNvPr>
                <p14:cNvContentPartPr/>
                <p14:nvPr/>
              </p14:nvContentPartPr>
              <p14:xfrm>
                <a:off x="6022984" y="4600789"/>
                <a:ext cx="68760" cy="8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0349AE-F6E7-4BFB-B1CC-A9F70DD84F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3984" y="4592149"/>
                  <a:ext cx="86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94C395-F201-4DBC-B42A-E868D4841881}"/>
                    </a:ext>
                  </a:extLst>
                </p14:cNvPr>
                <p14:cNvContentPartPr/>
                <p14:nvPr/>
              </p14:nvContentPartPr>
              <p14:xfrm>
                <a:off x="6262744" y="4538149"/>
                <a:ext cx="117720" cy="12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94C395-F201-4DBC-B42A-E868D48418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54104" y="4529509"/>
                  <a:ext cx="135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BC70C8-8546-40E6-97C9-5F0481D951CF}"/>
                    </a:ext>
                  </a:extLst>
                </p14:cNvPr>
                <p14:cNvContentPartPr/>
                <p14:nvPr/>
              </p14:nvContentPartPr>
              <p14:xfrm>
                <a:off x="6251224" y="4531669"/>
                <a:ext cx="116640" cy="13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BC70C8-8546-40E6-97C9-5F0481D951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42584" y="4522669"/>
                  <a:ext cx="13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7503A7-6C45-4F3B-A503-97B0DC262C32}"/>
                    </a:ext>
                  </a:extLst>
                </p14:cNvPr>
                <p14:cNvContentPartPr/>
                <p14:nvPr/>
              </p14:nvContentPartPr>
              <p14:xfrm>
                <a:off x="6412504" y="4445269"/>
                <a:ext cx="73800" cy="6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7503A7-6C45-4F3B-A503-97B0DC262C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3864" y="4436269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D18D2B-0393-48A1-BA2E-E7D6E2A4CA80}"/>
                    </a:ext>
                  </a:extLst>
                </p14:cNvPr>
                <p14:cNvContentPartPr/>
                <p14:nvPr/>
              </p14:nvContentPartPr>
              <p14:xfrm>
                <a:off x="6567664" y="4623829"/>
                <a:ext cx="74880" cy="5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D18D2B-0393-48A1-BA2E-E7D6E2A4CA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9024" y="4614829"/>
                  <a:ext cx="92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689FAF7-90EC-4F67-92F6-A2741EDD35B4}"/>
                    </a:ext>
                  </a:extLst>
                </p14:cNvPr>
                <p14:cNvContentPartPr/>
                <p14:nvPr/>
              </p14:nvContentPartPr>
              <p14:xfrm>
                <a:off x="6807064" y="4506829"/>
                <a:ext cx="15480" cy="14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689FAF7-90EC-4F67-92F6-A2741EDD35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8064" y="4498189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E109F6-620F-46C1-A68D-6BA906760DF3}"/>
                    </a:ext>
                  </a:extLst>
                </p14:cNvPr>
                <p14:cNvContentPartPr/>
                <p14:nvPr/>
              </p14:nvContentPartPr>
              <p14:xfrm>
                <a:off x="4822384" y="4821829"/>
                <a:ext cx="59760" cy="5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E109F6-620F-46C1-A68D-6BA906760D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3744" y="4812829"/>
                  <a:ext cx="77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A93F0C-BE62-42D9-9A5A-2A42381BDCA8}"/>
                    </a:ext>
                  </a:extLst>
                </p14:cNvPr>
                <p14:cNvContentPartPr/>
                <p14:nvPr/>
              </p14:nvContentPartPr>
              <p14:xfrm>
                <a:off x="5039824" y="4675309"/>
                <a:ext cx="116640" cy="11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A93F0C-BE62-42D9-9A5A-2A42381BDC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1184" y="4666309"/>
                  <a:ext cx="134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C48707-9CA1-425E-BAF6-290F2678B5F2}"/>
                    </a:ext>
                  </a:extLst>
                </p14:cNvPr>
                <p14:cNvContentPartPr/>
                <p14:nvPr/>
              </p14:nvContentPartPr>
              <p14:xfrm>
                <a:off x="4978624" y="4695469"/>
                <a:ext cx="81360" cy="13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C48707-9CA1-425E-BAF6-290F2678B5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9624" y="4686469"/>
                  <a:ext cx="9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5F92CA-64A4-40AC-AA79-7888F484D7A1}"/>
                    </a:ext>
                  </a:extLst>
                </p14:cNvPr>
                <p14:cNvContentPartPr/>
                <p14:nvPr/>
              </p14:nvContentPartPr>
              <p14:xfrm>
                <a:off x="5141344" y="4685029"/>
                <a:ext cx="11880" cy="136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5F92CA-64A4-40AC-AA79-7888F484D7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2344" y="4676029"/>
                  <a:ext cx="29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43BE4C-4A10-4A10-A845-3FC0E066F38F}"/>
                    </a:ext>
                  </a:extLst>
                </p14:cNvPr>
                <p14:cNvContentPartPr/>
                <p14:nvPr/>
              </p14:nvContentPartPr>
              <p14:xfrm>
                <a:off x="5210824" y="4700869"/>
                <a:ext cx="218880" cy="13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43BE4C-4A10-4A10-A845-3FC0E066F3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01824" y="4691869"/>
                  <a:ext cx="236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6519F2-9ADA-407A-97BE-A3507A916D64}"/>
                    </a:ext>
                  </a:extLst>
                </p14:cNvPr>
                <p14:cNvContentPartPr/>
                <p14:nvPr/>
              </p14:nvContentPartPr>
              <p14:xfrm>
                <a:off x="5554264" y="4718869"/>
                <a:ext cx="70560" cy="135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6519F2-9ADA-407A-97BE-A3507A916D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5624" y="4710229"/>
                  <a:ext cx="8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08A19A-40DE-4D22-9173-365C7DDE1692}"/>
                    </a:ext>
                  </a:extLst>
                </p14:cNvPr>
                <p14:cNvContentPartPr/>
                <p14:nvPr/>
              </p14:nvContentPartPr>
              <p14:xfrm>
                <a:off x="5720944" y="4812469"/>
                <a:ext cx="3528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08A19A-40DE-4D22-9173-365C7DDE1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1944" y="4803829"/>
                  <a:ext cx="52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1486C3-8556-40A3-A99B-F5912ABE12D1}"/>
                    </a:ext>
                  </a:extLst>
                </p14:cNvPr>
                <p14:cNvContentPartPr/>
                <p14:nvPr/>
              </p14:nvContentPartPr>
              <p14:xfrm>
                <a:off x="5899144" y="4805989"/>
                <a:ext cx="36000" cy="4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1486C3-8556-40A3-A99B-F5912ABE12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0144" y="4796989"/>
                  <a:ext cx="53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F6C1F2-6CBA-462B-A4A0-C8A15F069F8F}"/>
                    </a:ext>
                  </a:extLst>
                </p14:cNvPr>
                <p14:cNvContentPartPr/>
                <p14:nvPr/>
              </p14:nvContentPartPr>
              <p14:xfrm>
                <a:off x="6049984" y="4726429"/>
                <a:ext cx="7020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F6C1F2-6CBA-462B-A4A0-C8A15F069F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0984" y="4717789"/>
                  <a:ext cx="8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D57BF2-AE56-4CDD-80D1-D40E6856F077}"/>
                    </a:ext>
                  </a:extLst>
                </p14:cNvPr>
                <p14:cNvContentPartPr/>
                <p14:nvPr/>
              </p14:nvContentPartPr>
              <p14:xfrm>
                <a:off x="6139624" y="4739389"/>
                <a:ext cx="103680" cy="18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D57BF2-AE56-4CDD-80D1-D40E6856F0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30624" y="4730749"/>
                  <a:ext cx="12132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469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222838" y="1451290"/>
            <a:ext cx="3492413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highlight>
                  <a:srgbClr val="FFCD00"/>
                </a:highlight>
                <a:cs typeface="B Nazanin" panose="00000400000000000000" pitchFamily="2" charset="-78"/>
              </a:rPr>
              <a:t>رفتار سیستم: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اگر رطوبت محیط از مقدار مشخصی کمتر بود، سیستم فرمان آبیاری خاک را میدهد.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اگر رطوبت محیط از مقدار مشخصی بیشتر بود، سیستم فرمان متوقف کردن آبیاری را می دهد.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اگر دمای محیط از مقدار مشخصی کمتر بود، سیستم فرمان زیاد کردن دما را میدهد.</a:t>
            </a:r>
          </a:p>
          <a:p>
            <a:pPr marL="285750" indent="-285750" algn="r" rtl="1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اگر دمای محیط از مقدار مشخصی بیشتر بود سیستم فرمان کم کردن دما را میدهد.</a:t>
            </a:r>
            <a:endParaRPr lang="fa-IR" sz="18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285750" indent="-285750" algn="r" rtl="1"/>
            <a:endParaRPr lang="fa-IR" sz="18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285750" indent="-285750" algn="r" rtl="1"/>
            <a:endParaRPr lang="fa-IR" sz="18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285750" indent="-285750" algn="r" rtl="1"/>
            <a:endParaRPr dirty="0">
              <a:highlight>
                <a:srgbClr val="FFCD00"/>
              </a:highlight>
              <a:cs typeface="B Nazanin" panose="00000400000000000000" pitchFamily="2" charset="-78"/>
            </a:endParaRPr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451290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highlight>
                  <a:srgbClr val="FFCD00"/>
                </a:highlight>
                <a:cs typeface="B Nazanin" panose="00000400000000000000" pitchFamily="2" charset="-78"/>
              </a:rPr>
              <a:t>خروجی سیستم: 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سیگنال های فرمان به محرک ها جهت کم و زیاد کردن میزان رطوبت و دما و نور</a:t>
            </a:r>
          </a:p>
          <a:p>
            <a:pPr marL="285750" indent="-285750" algn="r" rtl="1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میزان نور و دما 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و میزان رطوبت (آنالوگ)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highlight>
                <a:srgbClr val="FFCD00"/>
              </a:highlight>
              <a:cs typeface="B Nazanin" panose="00000400000000000000" pitchFamily="2" charset="-78"/>
            </a:endParaRPr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451290"/>
            <a:ext cx="247891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highlight>
                  <a:srgbClr val="FFCD00"/>
                </a:highlight>
                <a:cs typeface="B Nazanin" panose="00000400000000000000" pitchFamily="2" charset="-78"/>
              </a:rPr>
              <a:t>ورودی سیستم:</a:t>
            </a:r>
            <a:endParaRPr b="1" dirty="0">
              <a:highlight>
                <a:srgbClr val="FFCD00"/>
              </a:highlight>
              <a:cs typeface="B Nazanin" panose="00000400000000000000" pitchFamily="2" charset="-78"/>
            </a:endParaRP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دمای هوای محیط(آنالوگ)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رطوبت هوای محیط (آنالوگ) 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میزان نور محیط(آنالوگ) </a:t>
            </a:r>
          </a:p>
          <a:p>
            <a:pPr marL="285750" indent="-285750" algn="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رطوبت خاک(آنالوگ)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90E6DF-B3F3-495B-963F-7DA107166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1" y="1616470"/>
            <a:ext cx="7599279" cy="3112200"/>
          </a:xfrm>
        </p:spPr>
        <p:txBody>
          <a:bodyPr/>
          <a:lstStyle/>
          <a:p>
            <a:pPr marL="0" indent="0" algn="r" rtl="1">
              <a:buNone/>
            </a:pP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بله، مبدل نیاز است:</a:t>
            </a:r>
          </a:p>
          <a:p>
            <a:pPr marL="285750" indent="-285750" algn="r" rtl="1"/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A2D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برای تبدیل ورودی آنالوگ به ورودی دیجیتال</a:t>
            </a:r>
          </a:p>
          <a:p>
            <a:pPr marL="285750" indent="-285750" algn="r" rtl="1"/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D2A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برای تبدیل خروجی دیجیتال به خروجی آنالوگ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ابتدا ورودی های آنالوگ سیستم به دیجیتال تبدیل می شوند و سیستم دیجیتال به وسیله ی ورودی های دیجیتال تصمیم گیری را انجام می دهد و سپس خروجی به صورت دیجیتال را بر می گرداند. در انتها خروجی دیجیتال به آنالوگ و به صورت یک سیگنال فرمان تبدیل می شود.</a:t>
            </a:r>
          </a:p>
          <a:p>
            <a:pPr marL="76200" indent="0">
              <a:buNone/>
            </a:pP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14A9D-9AC8-4B06-AFF4-9892AF65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92" y="267140"/>
            <a:ext cx="7348815" cy="7548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CDF365-1B0E-4334-9CCA-5D44C3781617}"/>
                  </a:ext>
                </a:extLst>
              </p14:cNvPr>
              <p14:cNvContentPartPr/>
              <p14:nvPr/>
            </p14:nvContentPartPr>
            <p14:xfrm>
              <a:off x="725944" y="4505029"/>
              <a:ext cx="59400" cy="7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CDF365-1B0E-4334-9CCA-5D44C37816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304" y="4496029"/>
                <a:ext cx="77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5D104B-6961-4F26-9B03-D4492098AB74}"/>
                  </a:ext>
                </a:extLst>
              </p14:cNvPr>
              <p14:cNvContentPartPr/>
              <p14:nvPr/>
            </p14:nvContentPartPr>
            <p14:xfrm>
              <a:off x="688504" y="4024429"/>
              <a:ext cx="2817720" cy="48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5D104B-6961-4F26-9B03-D4492098AB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864" y="4015429"/>
                <a:ext cx="28353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AD0A20-1AF4-4459-9A57-EA6DD676A7D7}"/>
                  </a:ext>
                </a:extLst>
              </p14:cNvPr>
              <p14:cNvContentPartPr/>
              <p14:nvPr/>
            </p14:nvContentPartPr>
            <p14:xfrm>
              <a:off x="4157464" y="3971509"/>
              <a:ext cx="3958920" cy="49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AD0A20-1AF4-4459-9A57-EA6DD676A7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8464" y="3962869"/>
                <a:ext cx="3976560" cy="50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EC48F7F-D7D0-4579-9EBB-A8F303CC3C6D}"/>
              </a:ext>
            </a:extLst>
          </p:cNvPr>
          <p:cNvGrpSpPr/>
          <p:nvPr/>
        </p:nvGrpSpPr>
        <p:grpSpPr>
          <a:xfrm>
            <a:off x="1330744" y="4560109"/>
            <a:ext cx="2167200" cy="306360"/>
            <a:chOff x="1330744" y="4560109"/>
            <a:chExt cx="21672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BEF868-339F-4F1B-899C-BDE7DB0EF435}"/>
                    </a:ext>
                  </a:extLst>
                </p14:cNvPr>
                <p14:cNvContentPartPr/>
                <p14:nvPr/>
              </p14:nvContentPartPr>
              <p14:xfrm>
                <a:off x="1330744" y="4667029"/>
                <a:ext cx="230040" cy="16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BEF868-339F-4F1B-899C-BDE7DB0EF4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104" y="4658389"/>
                  <a:ext cx="247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4AE3BB-72AB-4B5B-AF93-DE240BF8A7C3}"/>
                    </a:ext>
                  </a:extLst>
                </p14:cNvPr>
                <p14:cNvContentPartPr/>
                <p14:nvPr/>
              </p14:nvContentPartPr>
              <p14:xfrm>
                <a:off x="1651864" y="4784749"/>
                <a:ext cx="46440" cy="2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4AE3BB-72AB-4B5B-AF93-DE240BF8A7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3224" y="4775749"/>
                  <a:ext cx="64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299512-A0CE-4E8A-8B29-5156B9D0ED2F}"/>
                    </a:ext>
                  </a:extLst>
                </p14:cNvPr>
                <p14:cNvContentPartPr/>
                <p14:nvPr/>
              </p14:nvContentPartPr>
              <p14:xfrm>
                <a:off x="1909264" y="4681789"/>
                <a:ext cx="154440" cy="15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299512-A0CE-4E8A-8B29-5156B9D0ED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0264" y="4673149"/>
                  <a:ext cx="172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40CA92-60FD-4558-84FE-ED87A92F087F}"/>
                    </a:ext>
                  </a:extLst>
                </p14:cNvPr>
                <p14:cNvContentPartPr/>
                <p14:nvPr/>
              </p14:nvContentPartPr>
              <p14:xfrm>
                <a:off x="2010424" y="4822549"/>
                <a:ext cx="32400" cy="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40CA92-60FD-4558-84FE-ED87A92F08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424" y="4813549"/>
                  <a:ext cx="50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1D22C1-899B-45FF-8E92-B1A90C592582}"/>
                    </a:ext>
                  </a:extLst>
                </p14:cNvPr>
                <p14:cNvContentPartPr/>
                <p14:nvPr/>
              </p14:nvContentPartPr>
              <p14:xfrm>
                <a:off x="1959304" y="4661629"/>
                <a:ext cx="540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1D22C1-899B-45FF-8E92-B1A90C5925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50304" y="4652989"/>
                  <a:ext cx="2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E76447-7B9C-4050-923D-0C0A29AC61B8}"/>
                    </a:ext>
                  </a:extLst>
                </p14:cNvPr>
                <p14:cNvContentPartPr/>
                <p14:nvPr/>
              </p14:nvContentPartPr>
              <p14:xfrm>
                <a:off x="2234704" y="4790149"/>
                <a:ext cx="97560" cy="5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E76447-7B9C-4050-923D-0C0A29AC61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5704" y="4781509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E0B643-9519-4E67-8343-F70D9A78D8A3}"/>
                    </a:ext>
                  </a:extLst>
                </p14:cNvPr>
                <p14:cNvContentPartPr/>
                <p14:nvPr/>
              </p14:nvContentPartPr>
              <p14:xfrm>
                <a:off x="2258824" y="4771069"/>
                <a:ext cx="59040" cy="9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E0B643-9519-4E67-8343-F70D9A78D8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0184" y="4762429"/>
                  <a:ext cx="76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ABBAA0-5D06-40F6-8008-9358C14382B7}"/>
                    </a:ext>
                  </a:extLst>
                </p14:cNvPr>
                <p14:cNvContentPartPr/>
                <p14:nvPr/>
              </p14:nvContentPartPr>
              <p14:xfrm>
                <a:off x="2521264" y="4560109"/>
                <a:ext cx="75960" cy="23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ABBAA0-5D06-40F6-8008-9358C14382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12624" y="4551109"/>
                  <a:ext cx="93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FDD4DB-9741-4C93-A751-C504857A499F}"/>
                    </a:ext>
                  </a:extLst>
                </p14:cNvPr>
                <p14:cNvContentPartPr/>
                <p14:nvPr/>
              </p14:nvContentPartPr>
              <p14:xfrm>
                <a:off x="2666344" y="4750909"/>
                <a:ext cx="31680" cy="3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FDD4DB-9741-4C93-A751-C504857A49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57344" y="4742269"/>
                  <a:ext cx="4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E379A5-8DA6-44D9-960C-EE477A68D796}"/>
                    </a:ext>
                  </a:extLst>
                </p14:cNvPr>
                <p14:cNvContentPartPr/>
                <p14:nvPr/>
              </p14:nvContentPartPr>
              <p14:xfrm>
                <a:off x="2927704" y="4750189"/>
                <a:ext cx="95040" cy="5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E379A5-8DA6-44D9-960C-EE477A68D7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9064" y="4741189"/>
                  <a:ext cx="112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BFCE69-8AC6-422C-B62E-2721D997C7CF}"/>
                    </a:ext>
                  </a:extLst>
                </p14:cNvPr>
                <p14:cNvContentPartPr/>
                <p14:nvPr/>
              </p14:nvContentPartPr>
              <p14:xfrm>
                <a:off x="3236224" y="4603669"/>
                <a:ext cx="87840" cy="21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BFCE69-8AC6-422C-B62E-2721D997C7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7224" y="4595029"/>
                  <a:ext cx="10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89A4AB-0E58-4EDA-BF15-2EC3C30626B8}"/>
                    </a:ext>
                  </a:extLst>
                </p14:cNvPr>
                <p14:cNvContentPartPr/>
                <p14:nvPr/>
              </p14:nvContentPartPr>
              <p14:xfrm>
                <a:off x="3364744" y="4770349"/>
                <a:ext cx="34920" cy="3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89A4AB-0E58-4EDA-BF15-2EC3C30626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5744" y="4761349"/>
                  <a:ext cx="52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0B1D29-1BC9-4D3F-B3E5-12E9862BF3DE}"/>
                    </a:ext>
                  </a:extLst>
                </p14:cNvPr>
                <p14:cNvContentPartPr/>
                <p14:nvPr/>
              </p14:nvContentPartPr>
              <p14:xfrm>
                <a:off x="3454384" y="4570189"/>
                <a:ext cx="4356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0B1D29-1BC9-4D3F-B3E5-12E9862BF3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5744" y="4561189"/>
                  <a:ext cx="612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50E378-76E3-40D6-8FF9-70E1F1B4762E}"/>
              </a:ext>
            </a:extLst>
          </p:cNvPr>
          <p:cNvGrpSpPr/>
          <p:nvPr/>
        </p:nvGrpSpPr>
        <p:grpSpPr>
          <a:xfrm>
            <a:off x="5313784" y="4509349"/>
            <a:ext cx="1119960" cy="276840"/>
            <a:chOff x="5313784" y="4509349"/>
            <a:chExt cx="11199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FB0C85-21B1-4B9D-AFB4-72DD970155A2}"/>
                    </a:ext>
                  </a:extLst>
                </p14:cNvPr>
                <p14:cNvContentPartPr/>
                <p14:nvPr/>
              </p14:nvContentPartPr>
              <p14:xfrm>
                <a:off x="5313784" y="4509349"/>
                <a:ext cx="131760" cy="22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FB0C85-21B1-4B9D-AFB4-72DD970155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05144" y="4500709"/>
                  <a:ext cx="149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A3E948-FAF4-4F87-AFDC-22075EC5A8A1}"/>
                    </a:ext>
                  </a:extLst>
                </p14:cNvPr>
                <p14:cNvContentPartPr/>
                <p14:nvPr/>
              </p14:nvContentPartPr>
              <p14:xfrm>
                <a:off x="5533744" y="4686109"/>
                <a:ext cx="34200" cy="3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A3E948-FAF4-4F87-AFDC-22075EC5A8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4744" y="4677469"/>
                  <a:ext cx="51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4AB916-B006-42EA-8F89-D1A240C7AC6C}"/>
                    </a:ext>
                  </a:extLst>
                </p14:cNvPr>
                <p14:cNvContentPartPr/>
                <p14:nvPr/>
              </p14:nvContentPartPr>
              <p14:xfrm>
                <a:off x="5683504" y="4555789"/>
                <a:ext cx="19548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4AB916-B006-42EA-8F89-D1A240C7AC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74864" y="4547149"/>
                  <a:ext cx="213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06C05F-63ED-4E05-B2BF-9F3C625CAA12}"/>
                    </a:ext>
                  </a:extLst>
                </p14:cNvPr>
                <p14:cNvContentPartPr/>
                <p14:nvPr/>
              </p14:nvContentPartPr>
              <p14:xfrm>
                <a:off x="5809864" y="4717069"/>
                <a:ext cx="10800" cy="2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06C05F-63ED-4E05-B2BF-9F3C625CAA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0864" y="4708069"/>
                  <a:ext cx="28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7632E2-AC3B-4474-B405-D9A6B3C210E1}"/>
                    </a:ext>
                  </a:extLst>
                </p14:cNvPr>
                <p14:cNvContentPartPr/>
                <p14:nvPr/>
              </p14:nvContentPartPr>
              <p14:xfrm>
                <a:off x="5756584" y="4526989"/>
                <a:ext cx="18360" cy="8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7632E2-AC3B-4474-B405-D9A6B3C210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7584" y="4517989"/>
                  <a:ext cx="36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93C6E8-CBE1-422D-A0EB-B8FDF3257295}"/>
                    </a:ext>
                  </a:extLst>
                </p14:cNvPr>
                <p14:cNvContentPartPr/>
                <p14:nvPr/>
              </p14:nvContentPartPr>
              <p14:xfrm>
                <a:off x="5972944" y="4669549"/>
                <a:ext cx="120240" cy="11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93C6E8-CBE1-422D-A0EB-B8FDF32572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4304" y="4660909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D9EDD9-24CC-47FB-937E-B75ED68B0A7C}"/>
                    </a:ext>
                  </a:extLst>
                </p14:cNvPr>
                <p14:cNvContentPartPr/>
                <p14:nvPr/>
              </p14:nvContentPartPr>
              <p14:xfrm>
                <a:off x="6230704" y="4557949"/>
                <a:ext cx="124920" cy="22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D9EDD9-24CC-47FB-937E-B75ED68B0A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1704" y="4548949"/>
                  <a:ext cx="142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AC02EF-7451-4D22-B864-FDC7CB9F5DFD}"/>
                    </a:ext>
                  </a:extLst>
                </p14:cNvPr>
                <p14:cNvContentPartPr/>
                <p14:nvPr/>
              </p14:nvContentPartPr>
              <p14:xfrm>
                <a:off x="6368944" y="4744429"/>
                <a:ext cx="64800" cy="3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AC02EF-7451-4D22-B864-FDC7CB9F5D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9944" y="4735429"/>
                  <a:ext cx="8244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33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Google Shape;249;p25"/>
          <p:cNvGraphicFramePr/>
          <p:nvPr>
            <p:extLst>
              <p:ext uri="{D42A27DB-BD31-4B8C-83A1-F6EECF244321}">
                <p14:modId xmlns:p14="http://schemas.microsoft.com/office/powerpoint/2010/main" val="811296891"/>
              </p:ext>
            </p:extLst>
          </p:nvPr>
        </p:nvGraphicFramePr>
        <p:xfrm>
          <a:off x="1318320" y="1667434"/>
          <a:ext cx="6507360" cy="2458890"/>
        </p:xfrm>
        <a:graphic>
          <a:graphicData uri="http://schemas.openxmlformats.org/drawingml/2006/table">
            <a:tbl>
              <a:tblPr>
                <a:noFill/>
                <a:tableStyleId>{C4912885-67A2-4EBF-9E33-DDC629D06BFE}</a:tableStyleId>
              </a:tblPr>
              <a:tblGrid>
                <a:gridCol w="162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Decimal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latin typeface="Lora" panose="020B0604020202020204" charset="0"/>
                          <a:ea typeface="Lora"/>
                          <a:cs typeface="Lora"/>
                          <a:sym typeface="Lora"/>
                        </a:rPr>
                        <a:t>Binary</a:t>
                      </a:r>
                      <a:endParaRPr sz="1400" b="0" dirty="0">
                        <a:latin typeface="Lora" panose="020B0604020202020204" charset="0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latin typeface="Lora" panose="020B0604020202020204" charset="0"/>
                          <a:ea typeface="Lora"/>
                          <a:cs typeface="Lora"/>
                          <a:sym typeface="Lora"/>
                        </a:rPr>
                        <a:t>Octal</a:t>
                      </a:r>
                      <a:endParaRPr sz="1400" b="0" dirty="0">
                        <a:latin typeface="Lora" panose="020B0604020202020204" charset="0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Lora" panose="020B0604020202020204" charset="0"/>
                        </a:rPr>
                        <a:t>Hexadecimal</a:t>
                      </a:r>
                      <a:endParaRPr lang="en-US" sz="1400" dirty="0">
                        <a:effectLst/>
                        <a:latin typeface="Lora" panose="020B0604020202020204" charset="0"/>
                      </a:endParaRPr>
                    </a:p>
                  </a:txBody>
                  <a:tcPr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757.25</a:t>
                      </a:r>
                      <a:endParaRPr sz="1400" b="1" dirty="0">
                        <a:solidFill>
                          <a:schemeClr val="accent2"/>
                        </a:solidFill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1011110101.01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1365.2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2F5.4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103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/>
                          </a:solidFill>
                          <a:effectLst/>
                          <a:latin typeface="TimesNewRomanPSMT"/>
                        </a:rPr>
                        <a:t>1100111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147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67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467.125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111010011.001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/>
                          </a:solidFill>
                          <a:effectLst/>
                          <a:latin typeface="TimesNewRomanPSMT"/>
                        </a:rPr>
                        <a:t>723.1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1D3.2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‭7947‬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1111100001011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‭17413‬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/>
                          </a:solidFill>
                          <a:effectLst/>
                          <a:latin typeface="TimesNewRomanPSMT"/>
                        </a:rPr>
                        <a:t>1F0B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1013"/>
                  </a:ext>
                </a:extLst>
              </a:tr>
              <a:tr h="40981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26.71875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/>
                          </a:solidFill>
                          <a:effectLst/>
                          <a:latin typeface="TimesNewRomanPSMT"/>
                        </a:rPr>
                        <a:t>11010.10111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32.56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Lora" panose="020B0604020202020204" charset="0"/>
                          <a:ea typeface="Quattrocento Sans"/>
                          <a:cs typeface="Quattrocento Sans"/>
                          <a:sym typeface="Quattrocento Sans"/>
                        </a:rPr>
                        <a:t>1A.B8</a:t>
                      </a:r>
                      <a:endParaRPr sz="1400" dirty="0">
                        <a:latin typeface="Lora" panose="020B0604020202020204" charset="0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96112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C2AB-1FC1-4D15-8FA4-C5BF6B1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52" y="484656"/>
            <a:ext cx="3495675" cy="390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943E86-8143-47D2-8CDF-0D1AE57E0462}"/>
              </a:ext>
            </a:extLst>
          </p:cNvPr>
          <p:cNvGrpSpPr/>
          <p:nvPr/>
        </p:nvGrpSpPr>
        <p:grpSpPr>
          <a:xfrm>
            <a:off x="1394824" y="4312069"/>
            <a:ext cx="311400" cy="185760"/>
            <a:chOff x="1394824" y="4312069"/>
            <a:chExt cx="311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3E799E-D26B-4EC5-86BE-659215AE26CE}"/>
                    </a:ext>
                  </a:extLst>
                </p14:cNvPr>
                <p14:cNvContentPartPr/>
                <p14:nvPr/>
              </p14:nvContentPartPr>
              <p14:xfrm>
                <a:off x="1394824" y="4312069"/>
                <a:ext cx="20880" cy="185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3E799E-D26B-4EC5-86BE-659215AE26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5824" y="4303069"/>
                  <a:ext cx="38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1A20C9-C75E-4B49-B0A4-998EE5A809B1}"/>
                    </a:ext>
                  </a:extLst>
                </p14:cNvPr>
                <p14:cNvContentPartPr/>
                <p14:nvPr/>
              </p14:nvContentPartPr>
              <p14:xfrm>
                <a:off x="1519384" y="4328269"/>
                <a:ext cx="10080" cy="160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1A20C9-C75E-4B49-B0A4-998EE5A809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0384" y="4319269"/>
                  <a:ext cx="27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7B74D9-0541-4A28-946D-83AA0574A284}"/>
                    </a:ext>
                  </a:extLst>
                </p14:cNvPr>
                <p14:cNvContentPartPr/>
                <p14:nvPr/>
              </p14:nvContentPartPr>
              <p14:xfrm>
                <a:off x="1633144" y="4414669"/>
                <a:ext cx="73080" cy="59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7B74D9-0541-4A28-946D-83AA0574A2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4504" y="4406029"/>
                  <a:ext cx="907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01D9E-A5EC-4697-8149-5CE6B631520D}"/>
              </a:ext>
            </a:extLst>
          </p:cNvPr>
          <p:cNvGrpSpPr/>
          <p:nvPr/>
        </p:nvGrpSpPr>
        <p:grpSpPr>
          <a:xfrm>
            <a:off x="1892344" y="4297669"/>
            <a:ext cx="170640" cy="178920"/>
            <a:chOff x="1892344" y="4297669"/>
            <a:chExt cx="17064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AC694F-9627-4738-876A-76B4B6E67371}"/>
                    </a:ext>
                  </a:extLst>
                </p14:cNvPr>
                <p14:cNvContentPartPr/>
                <p14:nvPr/>
              </p14:nvContentPartPr>
              <p14:xfrm>
                <a:off x="1892344" y="4297669"/>
                <a:ext cx="23760" cy="178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AC694F-9627-4738-876A-76B4B6E673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3344" y="4289029"/>
                  <a:ext cx="4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E2361E-2C28-48E1-969B-7197DE6EA88E}"/>
                    </a:ext>
                  </a:extLst>
                </p14:cNvPr>
                <p14:cNvContentPartPr/>
                <p14:nvPr/>
              </p14:nvContentPartPr>
              <p14:xfrm>
                <a:off x="2010784" y="4436269"/>
                <a:ext cx="52200" cy="3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E2361E-2C28-48E1-969B-7197DE6EA8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1784" y="4427269"/>
                  <a:ext cx="6984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2CDCB8-22C4-4365-A5E4-8C2EB19C4E88}"/>
                  </a:ext>
                </a:extLst>
              </p14:cNvPr>
              <p14:cNvContentPartPr/>
              <p14:nvPr/>
            </p14:nvContentPartPr>
            <p14:xfrm>
              <a:off x="2205904" y="4442389"/>
              <a:ext cx="62280" cy="116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2CDCB8-22C4-4365-A5E4-8C2EB19C4E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6904" y="4433749"/>
                <a:ext cx="7992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32C4EF0-B63C-4E49-81D3-1E397A4136D3}"/>
              </a:ext>
            </a:extLst>
          </p:cNvPr>
          <p:cNvGrpSpPr/>
          <p:nvPr/>
        </p:nvGrpSpPr>
        <p:grpSpPr>
          <a:xfrm>
            <a:off x="2412904" y="4339069"/>
            <a:ext cx="196920" cy="204480"/>
            <a:chOff x="2412904" y="4339069"/>
            <a:chExt cx="196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E8D527-7792-4366-92B8-4CDD7C027969}"/>
                    </a:ext>
                  </a:extLst>
                </p14:cNvPr>
                <p14:cNvContentPartPr/>
                <p14:nvPr/>
              </p14:nvContentPartPr>
              <p14:xfrm>
                <a:off x="2412904" y="4339069"/>
                <a:ext cx="39600" cy="20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E8D527-7792-4366-92B8-4CDD7C0279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3904" y="4330069"/>
                  <a:ext cx="57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FEA9ED-DA2F-4C9B-BFE6-C9B6EDD611E1}"/>
                    </a:ext>
                  </a:extLst>
                </p14:cNvPr>
                <p14:cNvContentPartPr/>
                <p14:nvPr/>
              </p14:nvContentPartPr>
              <p14:xfrm>
                <a:off x="2551144" y="4464709"/>
                <a:ext cx="58680" cy="4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FEA9ED-DA2F-4C9B-BFE6-C9B6EDD611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2504" y="4455709"/>
                  <a:ext cx="763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FCAC3D-1E6B-4C07-A364-C16AFD5F160A}"/>
              </a:ext>
            </a:extLst>
          </p:cNvPr>
          <p:cNvGrpSpPr/>
          <p:nvPr/>
        </p:nvGrpSpPr>
        <p:grpSpPr>
          <a:xfrm>
            <a:off x="2777944" y="4328989"/>
            <a:ext cx="278280" cy="219960"/>
            <a:chOff x="2777944" y="4328989"/>
            <a:chExt cx="2782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14E9EC-1861-4CDC-8322-1C3E73AE2921}"/>
                    </a:ext>
                  </a:extLst>
                </p14:cNvPr>
                <p14:cNvContentPartPr/>
                <p14:nvPr/>
              </p14:nvContentPartPr>
              <p14:xfrm>
                <a:off x="2777944" y="4328989"/>
                <a:ext cx="45720" cy="20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14E9EC-1861-4CDC-8322-1C3E73AE29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8944" y="4320349"/>
                  <a:ext cx="6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0E7653-B9E4-4214-BCA4-8F245BE9A1FF}"/>
                    </a:ext>
                  </a:extLst>
                </p14:cNvPr>
                <p14:cNvContentPartPr/>
                <p14:nvPr/>
              </p14:nvContentPartPr>
              <p14:xfrm>
                <a:off x="2922304" y="4344829"/>
                <a:ext cx="52560" cy="20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0E7653-B9E4-4214-BCA4-8F245BE9A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3664" y="4335829"/>
                  <a:ext cx="70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ED5F2B-AD06-411A-A069-6A00AD96209C}"/>
                    </a:ext>
                  </a:extLst>
                </p14:cNvPr>
                <p14:cNvContentPartPr/>
                <p14:nvPr/>
              </p14:nvContentPartPr>
              <p14:xfrm>
                <a:off x="3041464" y="4336909"/>
                <a:ext cx="14760" cy="21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ED5F2B-AD06-411A-A069-6A00AD9620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2824" y="4327909"/>
                  <a:ext cx="324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74B269-2476-44E0-B4AD-C8C8B95905CA}"/>
              </a:ext>
            </a:extLst>
          </p:cNvPr>
          <p:cNvGrpSpPr/>
          <p:nvPr/>
        </p:nvGrpSpPr>
        <p:grpSpPr>
          <a:xfrm>
            <a:off x="3322984" y="4413589"/>
            <a:ext cx="110880" cy="69480"/>
            <a:chOff x="3322984" y="4413589"/>
            <a:chExt cx="11088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8038B2-CA4F-4EA5-A3C4-129D62AACB99}"/>
                    </a:ext>
                  </a:extLst>
                </p14:cNvPr>
                <p14:cNvContentPartPr/>
                <p14:nvPr/>
              </p14:nvContentPartPr>
              <p14:xfrm>
                <a:off x="3322984" y="4413589"/>
                <a:ext cx="9504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8038B2-CA4F-4EA5-A3C4-129D62AACB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4344" y="4404589"/>
                  <a:ext cx="112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739C95-8371-4450-B5ED-56A4CD31EDB2}"/>
                    </a:ext>
                  </a:extLst>
                </p14:cNvPr>
                <p14:cNvContentPartPr/>
                <p14:nvPr/>
              </p14:nvContentPartPr>
              <p14:xfrm>
                <a:off x="3335944" y="4470829"/>
                <a:ext cx="97920" cy="1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739C95-8371-4450-B5ED-56A4CD31ED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27304" y="4462189"/>
                  <a:ext cx="11556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29CC97-892E-4539-A991-F5625E275216}"/>
                  </a:ext>
                </a:extLst>
              </p14:cNvPr>
              <p14:cNvContentPartPr/>
              <p14:nvPr/>
            </p14:nvContentPartPr>
            <p14:xfrm>
              <a:off x="3670024" y="4431229"/>
              <a:ext cx="6876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29CC97-892E-4539-A991-F5625E2752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61024" y="4422229"/>
                <a:ext cx="86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D05F97-0898-4897-9A0B-DB15F39F74F3}"/>
                  </a:ext>
                </a:extLst>
              </p14:cNvPr>
              <p14:cNvContentPartPr/>
              <p14:nvPr/>
            </p14:nvContentPartPr>
            <p14:xfrm>
              <a:off x="3908704" y="4454989"/>
              <a:ext cx="92520" cy="72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D05F97-0898-4897-9A0B-DB15F39F74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00064" y="4445989"/>
                <a:ext cx="11016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D656DCC-CAC8-4E1E-BA20-6018BC650E8E}"/>
              </a:ext>
            </a:extLst>
          </p:cNvPr>
          <p:cNvGrpSpPr/>
          <p:nvPr/>
        </p:nvGrpSpPr>
        <p:grpSpPr>
          <a:xfrm>
            <a:off x="4113544" y="4341949"/>
            <a:ext cx="277920" cy="205920"/>
            <a:chOff x="4113544" y="4341949"/>
            <a:chExt cx="27792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70D707-5E49-4966-82DB-574FF61D0F08}"/>
                    </a:ext>
                  </a:extLst>
                </p14:cNvPr>
                <p14:cNvContentPartPr/>
                <p14:nvPr/>
              </p14:nvContentPartPr>
              <p14:xfrm>
                <a:off x="4113544" y="4341949"/>
                <a:ext cx="87120" cy="18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70D707-5E49-4966-82DB-574FF61D0F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4904" y="4333309"/>
                  <a:ext cx="104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0AAC59-F6D8-42E8-8A4F-94C5A28AF726}"/>
                    </a:ext>
                  </a:extLst>
                </p14:cNvPr>
                <p14:cNvContentPartPr/>
                <p14:nvPr/>
              </p14:nvContentPartPr>
              <p14:xfrm>
                <a:off x="4312984" y="4464709"/>
                <a:ext cx="78480" cy="8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0AAC59-F6D8-42E8-8A4F-94C5A28AF7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03984" y="4455709"/>
                  <a:ext cx="961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B2F623-080A-4407-9E68-732CEBD1364E}"/>
              </a:ext>
            </a:extLst>
          </p:cNvPr>
          <p:cNvGrpSpPr/>
          <p:nvPr/>
        </p:nvGrpSpPr>
        <p:grpSpPr>
          <a:xfrm>
            <a:off x="4551664" y="4311709"/>
            <a:ext cx="966960" cy="226080"/>
            <a:chOff x="4551664" y="4311709"/>
            <a:chExt cx="96696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95B9E0-5A61-4D7C-AF14-EFC44067DF2C}"/>
                    </a:ext>
                  </a:extLst>
                </p14:cNvPr>
                <p14:cNvContentPartPr/>
                <p14:nvPr/>
              </p14:nvContentPartPr>
              <p14:xfrm>
                <a:off x="4551664" y="4323589"/>
                <a:ext cx="189720" cy="20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95B9E0-5A61-4D7C-AF14-EFC44067DF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3024" y="4314949"/>
                  <a:ext cx="207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F5DB78-280A-43AC-9286-D0F59841E8C6}"/>
                    </a:ext>
                  </a:extLst>
                </p14:cNvPr>
                <p14:cNvContentPartPr/>
                <p14:nvPr/>
              </p14:nvContentPartPr>
              <p14:xfrm>
                <a:off x="4861984" y="4453549"/>
                <a:ext cx="82080" cy="82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F5DB78-280A-43AC-9286-D0F59841E8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2984" y="4444549"/>
                  <a:ext cx="9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AF87D8-E5BB-4074-A778-2EA0AA3C410F}"/>
                    </a:ext>
                  </a:extLst>
                </p14:cNvPr>
                <p14:cNvContentPartPr/>
                <p14:nvPr/>
              </p14:nvContentPartPr>
              <p14:xfrm>
                <a:off x="5069704" y="4311709"/>
                <a:ext cx="2448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AF87D8-E5BB-4074-A778-2EA0AA3C41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0704" y="4302709"/>
                  <a:ext cx="4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C8CC3C-0823-4672-A5F5-38619B440151}"/>
                    </a:ext>
                  </a:extLst>
                </p14:cNvPr>
                <p14:cNvContentPartPr/>
                <p14:nvPr/>
              </p14:nvContentPartPr>
              <p14:xfrm>
                <a:off x="5150344" y="4318189"/>
                <a:ext cx="117000" cy="20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C8CC3C-0823-4672-A5F5-38619B4401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41344" y="4309189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A4F9DA-AAC3-428E-9B61-17889C21AA6B}"/>
                    </a:ext>
                  </a:extLst>
                </p14:cNvPr>
                <p14:cNvContentPartPr/>
                <p14:nvPr/>
              </p14:nvContentPartPr>
              <p14:xfrm>
                <a:off x="5388664" y="4443109"/>
                <a:ext cx="129960" cy="9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A4F9DA-AAC3-428E-9B61-17889C21AA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0024" y="4434469"/>
                  <a:ext cx="1476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656768-60A2-448E-B529-3D78F780BCFC}"/>
              </a:ext>
            </a:extLst>
          </p:cNvPr>
          <p:cNvGrpSpPr/>
          <p:nvPr/>
        </p:nvGrpSpPr>
        <p:grpSpPr>
          <a:xfrm>
            <a:off x="5712664" y="4348789"/>
            <a:ext cx="232200" cy="415080"/>
            <a:chOff x="5712664" y="4348789"/>
            <a:chExt cx="2322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349300-1EA0-491F-A406-E68E4EA3B689}"/>
                    </a:ext>
                  </a:extLst>
                </p14:cNvPr>
                <p14:cNvContentPartPr/>
                <p14:nvPr/>
              </p14:nvContentPartPr>
              <p14:xfrm>
                <a:off x="5777464" y="4348789"/>
                <a:ext cx="21960" cy="16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349300-1EA0-491F-A406-E68E4EA3B6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8464" y="4339789"/>
                  <a:ext cx="39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D1854D-E75E-4142-BEFE-81A2EA423142}"/>
                    </a:ext>
                  </a:extLst>
                </p14:cNvPr>
                <p14:cNvContentPartPr/>
                <p14:nvPr/>
              </p14:nvContentPartPr>
              <p14:xfrm>
                <a:off x="5712664" y="4520149"/>
                <a:ext cx="232200" cy="2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D1854D-E75E-4142-BEFE-81A2EA4231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3664" y="4511509"/>
                  <a:ext cx="249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A5E188-3A5C-43DE-9905-B90159F0557E}"/>
                    </a:ext>
                  </a:extLst>
                </p14:cNvPr>
                <p14:cNvContentPartPr/>
                <p14:nvPr/>
              </p14:nvContentPartPr>
              <p14:xfrm>
                <a:off x="5813104" y="4596469"/>
                <a:ext cx="75600" cy="16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A5E188-3A5C-43DE-9905-B90159F055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04104" y="4587469"/>
                  <a:ext cx="9324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D71621-496A-4F00-9658-16D2DC307825}"/>
                  </a:ext>
                </a:extLst>
              </p14:cNvPr>
              <p14:cNvContentPartPr/>
              <p14:nvPr/>
            </p14:nvContentPartPr>
            <p14:xfrm>
              <a:off x="6157264" y="4480909"/>
              <a:ext cx="73800" cy="75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D71621-496A-4F00-9658-16D2DC3078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48624" y="4472269"/>
                <a:ext cx="9144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0800C77-9C8D-45F8-9E4D-C9FB5B2797B2}"/>
              </a:ext>
            </a:extLst>
          </p:cNvPr>
          <p:cNvGrpSpPr/>
          <p:nvPr/>
        </p:nvGrpSpPr>
        <p:grpSpPr>
          <a:xfrm>
            <a:off x="6414664" y="4310629"/>
            <a:ext cx="1713600" cy="472680"/>
            <a:chOff x="6414664" y="4310629"/>
            <a:chExt cx="171360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C693A9-9734-4600-94F7-834017A9716C}"/>
                    </a:ext>
                  </a:extLst>
                </p14:cNvPr>
                <p14:cNvContentPartPr/>
                <p14:nvPr/>
              </p14:nvContentPartPr>
              <p14:xfrm>
                <a:off x="6493864" y="4339789"/>
                <a:ext cx="31680" cy="18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C693A9-9734-4600-94F7-834017A971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4864" y="4330789"/>
                  <a:ext cx="4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CE2B5D-9DEC-49A5-A53A-DC0F4352B7BE}"/>
                    </a:ext>
                  </a:extLst>
                </p14:cNvPr>
                <p14:cNvContentPartPr/>
                <p14:nvPr/>
              </p14:nvContentPartPr>
              <p14:xfrm>
                <a:off x="6414664" y="4547149"/>
                <a:ext cx="313560" cy="11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CE2B5D-9DEC-49A5-A53A-DC0F4352B7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5664" y="4538509"/>
                  <a:ext cx="331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4D73228-D9B3-412C-AEEA-4ED994AE1922}"/>
                    </a:ext>
                  </a:extLst>
                </p14:cNvPr>
                <p14:cNvContentPartPr/>
                <p14:nvPr/>
              </p14:nvContentPartPr>
              <p14:xfrm>
                <a:off x="6486664" y="4631029"/>
                <a:ext cx="196920" cy="13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4D73228-D9B3-412C-AEEA-4ED994AE19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78024" y="4622389"/>
                  <a:ext cx="214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50CB8C-015C-407C-BAEF-AE8678988F50}"/>
                    </a:ext>
                  </a:extLst>
                </p14:cNvPr>
                <p14:cNvContentPartPr/>
                <p14:nvPr/>
              </p14:nvContentPartPr>
              <p14:xfrm>
                <a:off x="6821104" y="4500709"/>
                <a:ext cx="53640" cy="74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50CB8C-015C-407C-BAEF-AE8678988F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12464" y="4491709"/>
                  <a:ext cx="71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D09E6F-3431-481B-93A8-FEA61FF8F0B4}"/>
                    </a:ext>
                  </a:extLst>
                </p14:cNvPr>
                <p14:cNvContentPartPr/>
                <p14:nvPr/>
              </p14:nvContentPartPr>
              <p14:xfrm>
                <a:off x="7155184" y="4310629"/>
                <a:ext cx="6840" cy="18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D09E6F-3431-481B-93A8-FEA61FF8F0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46544" y="4301989"/>
                  <a:ext cx="24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252182-B646-45DD-A437-9014C51FA79A}"/>
                    </a:ext>
                  </a:extLst>
                </p14:cNvPr>
                <p14:cNvContentPartPr/>
                <p14:nvPr/>
              </p14:nvContentPartPr>
              <p14:xfrm>
                <a:off x="7036744" y="4535629"/>
                <a:ext cx="344880" cy="1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252182-B646-45DD-A437-9014C51FA7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27744" y="4526629"/>
                  <a:ext cx="362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FBD39D-3306-4284-9595-FF600DEEF634}"/>
                    </a:ext>
                  </a:extLst>
                </p14:cNvPr>
                <p14:cNvContentPartPr/>
                <p14:nvPr/>
              </p14:nvContentPartPr>
              <p14:xfrm>
                <a:off x="7105864" y="4635349"/>
                <a:ext cx="22320" cy="13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FBD39D-3306-4284-9595-FF600DEEF6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6864" y="4626709"/>
                  <a:ext cx="39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B3F22E-8B98-4446-A9BE-612DC508FF1E}"/>
                    </a:ext>
                  </a:extLst>
                </p14:cNvPr>
                <p14:cNvContentPartPr/>
                <p14:nvPr/>
              </p14:nvContentPartPr>
              <p14:xfrm>
                <a:off x="7208104" y="4647589"/>
                <a:ext cx="85680" cy="13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B3F22E-8B98-4446-A9BE-612DC508FF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99464" y="4638589"/>
                  <a:ext cx="103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34BFBA-A8EB-4F2E-B123-06641C7D0AB0}"/>
                    </a:ext>
                  </a:extLst>
                </p14:cNvPr>
                <p14:cNvContentPartPr/>
                <p14:nvPr/>
              </p14:nvContentPartPr>
              <p14:xfrm>
                <a:off x="7546504" y="4499989"/>
                <a:ext cx="75240" cy="6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34BFBA-A8EB-4F2E-B123-06641C7D0A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7504" y="4490989"/>
                  <a:ext cx="92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726165-6970-44E2-8617-B005B84F85DD}"/>
                    </a:ext>
                  </a:extLst>
                </p14:cNvPr>
                <p14:cNvContentPartPr/>
                <p14:nvPr/>
              </p14:nvContentPartPr>
              <p14:xfrm>
                <a:off x="7839184" y="4327549"/>
                <a:ext cx="8640" cy="17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726165-6970-44E2-8617-B005B84F85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30184" y="4318909"/>
                  <a:ext cx="26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DD1961-3411-4881-A972-CFBF42501DAA}"/>
                    </a:ext>
                  </a:extLst>
                </p14:cNvPr>
                <p14:cNvContentPartPr/>
                <p14:nvPr/>
              </p14:nvContentPartPr>
              <p14:xfrm>
                <a:off x="7745584" y="4518349"/>
                <a:ext cx="38268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DD1961-3411-4881-A972-CFBF42501D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6944" y="4509709"/>
                  <a:ext cx="400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BFEEF7-EC3E-4B05-8F27-7C54C1D96813}"/>
                    </a:ext>
                  </a:extLst>
                </p14:cNvPr>
                <p14:cNvContentPartPr/>
                <p14:nvPr/>
              </p14:nvContentPartPr>
              <p14:xfrm>
                <a:off x="7770064" y="4596109"/>
                <a:ext cx="136800" cy="14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BFEEF7-EC3E-4B05-8F27-7C54C1D968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61424" y="4587469"/>
                  <a:ext cx="154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8B652D-E5DC-4791-B227-CAE41C842D82}"/>
                    </a:ext>
                  </a:extLst>
                </p14:cNvPr>
                <p14:cNvContentPartPr/>
                <p14:nvPr/>
              </p14:nvContentPartPr>
              <p14:xfrm>
                <a:off x="7933864" y="4582789"/>
                <a:ext cx="83160" cy="177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8B652D-E5DC-4791-B227-CAE41C842D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24864" y="4574149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88F732-7DCC-4DB9-91F7-2D42F347756D}"/>
              </a:ext>
            </a:extLst>
          </p:cNvPr>
          <p:cNvGrpSpPr/>
          <p:nvPr/>
        </p:nvGrpSpPr>
        <p:grpSpPr>
          <a:xfrm>
            <a:off x="5513224" y="4880149"/>
            <a:ext cx="334080" cy="160560"/>
            <a:chOff x="5513224" y="4880149"/>
            <a:chExt cx="33408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92CC78-3592-4B6B-A0B1-A82ECE70B018}"/>
                    </a:ext>
                  </a:extLst>
                </p14:cNvPr>
                <p14:cNvContentPartPr/>
                <p14:nvPr/>
              </p14:nvContentPartPr>
              <p14:xfrm>
                <a:off x="5513224" y="4940989"/>
                <a:ext cx="59400" cy="5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92CC78-3592-4B6B-A0B1-A82ECE70B0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4224" y="4931989"/>
                  <a:ext cx="77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5C13E6-6D2D-4FD8-9505-7D3C4C0FC7EB}"/>
                    </a:ext>
                  </a:extLst>
                </p14:cNvPr>
                <p14:cNvContentPartPr/>
                <p14:nvPr/>
              </p14:nvContentPartPr>
              <p14:xfrm>
                <a:off x="5581264" y="4946029"/>
                <a:ext cx="61560" cy="9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5C13E6-6D2D-4FD8-9505-7D3C4C0FC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72264" y="4937389"/>
                  <a:ext cx="7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99F984-8632-4507-BCF7-0F4692F58F42}"/>
                    </a:ext>
                  </a:extLst>
                </p14:cNvPr>
                <p14:cNvContentPartPr/>
                <p14:nvPr/>
              </p14:nvContentPartPr>
              <p14:xfrm>
                <a:off x="5691424" y="4880149"/>
                <a:ext cx="155880" cy="10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99F984-8632-4507-BCF7-0F4692F58F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82424" y="4871509"/>
                  <a:ext cx="1735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89F87E2-9590-41D1-AC46-C5B2C5B60BA8}"/>
              </a:ext>
            </a:extLst>
          </p:cNvPr>
          <p:cNvGrpSpPr/>
          <p:nvPr/>
        </p:nvGrpSpPr>
        <p:grpSpPr>
          <a:xfrm>
            <a:off x="6114064" y="4881229"/>
            <a:ext cx="1689120" cy="182160"/>
            <a:chOff x="6114064" y="4881229"/>
            <a:chExt cx="1689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D02FF7-9AB2-4DB8-BEC5-E24787BD5F42}"/>
                    </a:ext>
                  </a:extLst>
                </p14:cNvPr>
                <p14:cNvContentPartPr/>
                <p14:nvPr/>
              </p14:nvContentPartPr>
              <p14:xfrm>
                <a:off x="6114064" y="4938829"/>
                <a:ext cx="90720" cy="8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D02FF7-9AB2-4DB8-BEC5-E24787BD5F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5064" y="4929829"/>
                  <a:ext cx="10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8FE1B8-59AE-491F-BDAB-52786D52D541}"/>
                    </a:ext>
                  </a:extLst>
                </p14:cNvPr>
                <p14:cNvContentPartPr/>
                <p14:nvPr/>
              </p14:nvContentPartPr>
              <p14:xfrm>
                <a:off x="6314224" y="4943149"/>
                <a:ext cx="47160" cy="32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8FE1B8-59AE-491F-BDAB-52786D52D5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05224" y="4934149"/>
                  <a:ext cx="64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FC3FE1-8C3C-422E-A431-D37F1694EC99}"/>
                    </a:ext>
                  </a:extLst>
                </p14:cNvPr>
                <p14:cNvContentPartPr/>
                <p14:nvPr/>
              </p14:nvContentPartPr>
              <p14:xfrm>
                <a:off x="6416104" y="4943869"/>
                <a:ext cx="37440" cy="9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FC3FE1-8C3C-422E-A431-D37F1694EC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7104" y="4935229"/>
                  <a:ext cx="55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57183E-5D9C-4FF7-8477-34DCC1BEA39B}"/>
                    </a:ext>
                  </a:extLst>
                </p14:cNvPr>
                <p14:cNvContentPartPr/>
                <p14:nvPr/>
              </p14:nvContentPartPr>
              <p14:xfrm>
                <a:off x="6547504" y="4881229"/>
                <a:ext cx="28800" cy="11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57183E-5D9C-4FF7-8477-34DCC1BEA3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38504" y="4872229"/>
                  <a:ext cx="46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D3AA05-677E-47B6-B947-A614B67CD2E3}"/>
                    </a:ext>
                  </a:extLst>
                </p14:cNvPr>
                <p14:cNvContentPartPr/>
                <p14:nvPr/>
              </p14:nvContentPartPr>
              <p14:xfrm>
                <a:off x="6611944" y="4881589"/>
                <a:ext cx="82080" cy="11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D3AA05-677E-47B6-B947-A614B67CD2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02944" y="4872589"/>
                  <a:ext cx="99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03C3CA-B9BD-48E7-8695-E3992AC1CCF9}"/>
                    </a:ext>
                  </a:extLst>
                </p14:cNvPr>
                <p14:cNvContentPartPr/>
                <p14:nvPr/>
              </p14:nvContentPartPr>
              <p14:xfrm>
                <a:off x="6688984" y="4905709"/>
                <a:ext cx="123840" cy="9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03C3CA-B9BD-48E7-8695-E3992AC1CC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80344" y="4897069"/>
                  <a:ext cx="141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F0C300-3938-4866-85B4-7CB59E349970}"/>
                    </a:ext>
                  </a:extLst>
                </p14:cNvPr>
                <p14:cNvContentPartPr/>
                <p14:nvPr/>
              </p14:nvContentPartPr>
              <p14:xfrm>
                <a:off x="6881224" y="4952509"/>
                <a:ext cx="47520" cy="80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F0C300-3938-4866-85B4-7CB59E3499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72584" y="4943869"/>
                  <a:ext cx="65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8B090A-A297-4086-9D02-4A8A438C8727}"/>
                    </a:ext>
                  </a:extLst>
                </p14:cNvPr>
                <p14:cNvContentPartPr/>
                <p14:nvPr/>
              </p14:nvContentPartPr>
              <p14:xfrm>
                <a:off x="7075984" y="4956469"/>
                <a:ext cx="43560" cy="39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8B090A-A297-4086-9D02-4A8A438C87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7344" y="4947829"/>
                  <a:ext cx="6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A73C13D-ABD7-4D5D-AD8B-619432E6922C}"/>
                    </a:ext>
                  </a:extLst>
                </p14:cNvPr>
                <p14:cNvContentPartPr/>
                <p14:nvPr/>
              </p14:nvContentPartPr>
              <p14:xfrm>
                <a:off x="7170304" y="4958989"/>
                <a:ext cx="47880" cy="10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A73C13D-ABD7-4D5D-AD8B-619432E692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61304" y="4949989"/>
                  <a:ext cx="65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B2422A0-95A1-4A64-BEE9-407E0E661A8B}"/>
                    </a:ext>
                  </a:extLst>
                </p14:cNvPr>
                <p14:cNvContentPartPr/>
                <p14:nvPr/>
              </p14:nvContentPartPr>
              <p14:xfrm>
                <a:off x="7259224" y="4971949"/>
                <a:ext cx="54000" cy="42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B2422A0-95A1-4A64-BEE9-407E0E661A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50224" y="4963309"/>
                  <a:ext cx="71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9D3164-0CC2-48D0-A8EC-E5B87F8B54EF}"/>
                    </a:ext>
                  </a:extLst>
                </p14:cNvPr>
                <p14:cNvContentPartPr/>
                <p14:nvPr/>
              </p14:nvContentPartPr>
              <p14:xfrm>
                <a:off x="7385944" y="4906069"/>
                <a:ext cx="124920" cy="109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9D3164-0CC2-48D0-A8EC-E5B87F8B54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7304" y="4897429"/>
                  <a:ext cx="142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CC4CBC-D24E-4AA3-8A53-358DABC9B0D1}"/>
                    </a:ext>
                  </a:extLst>
                </p14:cNvPr>
                <p14:cNvContentPartPr/>
                <p14:nvPr/>
              </p14:nvContentPartPr>
              <p14:xfrm>
                <a:off x="7522024" y="4931269"/>
                <a:ext cx="144360" cy="9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CC4CBC-D24E-4AA3-8A53-358DABC9B0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13024" y="4922629"/>
                  <a:ext cx="162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48FFC8D-D8D2-4123-9E31-B48F71DACD2A}"/>
                    </a:ext>
                  </a:extLst>
                </p14:cNvPr>
                <p14:cNvContentPartPr/>
                <p14:nvPr/>
              </p14:nvContentPartPr>
              <p14:xfrm>
                <a:off x="7739824" y="4975189"/>
                <a:ext cx="63360" cy="61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48FFC8D-D8D2-4123-9E31-B48F71DACD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31184" y="4966189"/>
                  <a:ext cx="81000" cy="79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B48D5-997D-4BFE-8541-0F613E28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02" y="501583"/>
            <a:ext cx="7419975" cy="39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966BC-0564-4CAE-ADC3-C803F46D1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" t="6810" r="1853" b="5821"/>
          <a:stretch/>
        </p:blipFill>
        <p:spPr>
          <a:xfrm>
            <a:off x="760719" y="1790205"/>
            <a:ext cx="7876135" cy="23335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783E6A-D4F2-4BCA-A21C-080649B21C52}"/>
              </a:ext>
            </a:extLst>
          </p:cNvPr>
          <p:cNvGrpSpPr/>
          <p:nvPr/>
        </p:nvGrpSpPr>
        <p:grpSpPr>
          <a:xfrm>
            <a:off x="6282544" y="1860829"/>
            <a:ext cx="186120" cy="149400"/>
            <a:chOff x="6282544" y="1860829"/>
            <a:chExt cx="18612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18E985-24F6-4044-951F-7FF14CCA8E75}"/>
                    </a:ext>
                  </a:extLst>
                </p14:cNvPr>
                <p14:cNvContentPartPr/>
                <p14:nvPr/>
              </p14:nvContentPartPr>
              <p14:xfrm>
                <a:off x="6282544" y="1915189"/>
                <a:ext cx="95400" cy="73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18E985-24F6-4044-951F-7FF14CCA8E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3544" y="1906189"/>
                  <a:ext cx="113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C538D6-B44B-4DD6-ABED-D1CF23561707}"/>
                    </a:ext>
                  </a:extLst>
                </p14:cNvPr>
                <p14:cNvContentPartPr/>
                <p14:nvPr/>
              </p14:nvContentPartPr>
              <p14:xfrm>
                <a:off x="6364984" y="1860829"/>
                <a:ext cx="103680" cy="14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C538D6-B44B-4DD6-ABED-D1CF235617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5984" y="1852189"/>
                  <a:ext cx="1213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166D68-29CA-415C-8F58-8283C15BD231}"/>
                  </a:ext>
                </a:extLst>
              </p14:cNvPr>
              <p14:cNvContentPartPr/>
              <p14:nvPr/>
            </p14:nvContentPartPr>
            <p14:xfrm>
              <a:off x="6908944" y="2721229"/>
              <a:ext cx="106200" cy="6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166D68-29CA-415C-8F58-8283C15BD2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9944" y="2712229"/>
                <a:ext cx="1238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F0C8E-75DF-493D-A5C1-D62B1E91E94C}"/>
              </a:ext>
            </a:extLst>
          </p:cNvPr>
          <p:cNvGrpSpPr/>
          <p:nvPr/>
        </p:nvGrpSpPr>
        <p:grpSpPr>
          <a:xfrm>
            <a:off x="6485584" y="2889709"/>
            <a:ext cx="722880" cy="199800"/>
            <a:chOff x="6485584" y="2889709"/>
            <a:chExt cx="7228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4F37F6-C283-4640-BCEB-C7856A808827}"/>
                    </a:ext>
                  </a:extLst>
                </p14:cNvPr>
                <p14:cNvContentPartPr/>
                <p14:nvPr/>
              </p14:nvContentPartPr>
              <p14:xfrm>
                <a:off x="6485584" y="2889709"/>
                <a:ext cx="15444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4F37F6-C283-4640-BCEB-C7856A8088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6944" y="2881069"/>
                  <a:ext cx="172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F82E72-65FA-4D58-919A-8726FC5D0EB0}"/>
                    </a:ext>
                  </a:extLst>
                </p14:cNvPr>
                <p14:cNvContentPartPr/>
                <p14:nvPr/>
              </p14:nvContentPartPr>
              <p14:xfrm>
                <a:off x="6748024" y="3044149"/>
                <a:ext cx="73080" cy="3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F82E72-65FA-4D58-919A-8726FC5D0E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39024" y="3035509"/>
                  <a:ext cx="90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D3F6DB-9D74-4641-AE94-C64C75145443}"/>
                    </a:ext>
                  </a:extLst>
                </p14:cNvPr>
                <p14:cNvContentPartPr/>
                <p14:nvPr/>
              </p14:nvContentPartPr>
              <p14:xfrm>
                <a:off x="6932344" y="3061429"/>
                <a:ext cx="77040" cy="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D3F6DB-9D74-4641-AE94-C64C75145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3704" y="3052429"/>
                  <a:ext cx="94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90F81E-B278-4EDB-9DB3-CAB5FDF5A129}"/>
                    </a:ext>
                  </a:extLst>
                </p14:cNvPr>
                <p14:cNvContentPartPr/>
                <p14:nvPr/>
              </p14:nvContentPartPr>
              <p14:xfrm>
                <a:off x="7088944" y="2970349"/>
                <a:ext cx="15120" cy="11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90F81E-B278-4EDB-9DB3-CAB5FDF5A1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80304" y="2961349"/>
                  <a:ext cx="32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4D04D1-FF08-4C36-95FA-0C8378562C49}"/>
                    </a:ext>
                  </a:extLst>
                </p14:cNvPr>
                <p14:cNvContentPartPr/>
                <p14:nvPr/>
              </p14:nvContentPartPr>
              <p14:xfrm>
                <a:off x="7180744" y="2959189"/>
                <a:ext cx="27720" cy="13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4D04D1-FF08-4C36-95FA-0C8378562C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72104" y="2950549"/>
                  <a:ext cx="4536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A99919-F441-4594-BC8F-8EEDD3A45CFA}"/>
              </a:ext>
            </a:extLst>
          </p:cNvPr>
          <p:cNvGrpSpPr/>
          <p:nvPr/>
        </p:nvGrpSpPr>
        <p:grpSpPr>
          <a:xfrm>
            <a:off x="6028744" y="3703309"/>
            <a:ext cx="561960" cy="208800"/>
            <a:chOff x="6028744" y="3703309"/>
            <a:chExt cx="56196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A998B1-DCBC-4AB7-8920-21FE5236B180}"/>
                    </a:ext>
                  </a:extLst>
                </p14:cNvPr>
                <p14:cNvContentPartPr/>
                <p14:nvPr/>
              </p14:nvContentPartPr>
              <p14:xfrm>
                <a:off x="6028744" y="3745429"/>
                <a:ext cx="126000" cy="162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A998B1-DCBC-4AB7-8920-21FE5236B1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20104" y="3736429"/>
                  <a:ext cx="143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DA11C4-58DD-4D49-8969-80D220ECAC93}"/>
                    </a:ext>
                  </a:extLst>
                </p14:cNvPr>
                <p14:cNvContentPartPr/>
                <p14:nvPr/>
              </p14:nvContentPartPr>
              <p14:xfrm>
                <a:off x="6222424" y="3870349"/>
                <a:ext cx="83880" cy="4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DA11C4-58DD-4D49-8969-80D220ECAC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3424" y="3861349"/>
                  <a:ext cx="101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3F7F8C-253D-4730-8BDA-59B1C275162C}"/>
                    </a:ext>
                  </a:extLst>
                </p14:cNvPr>
                <p14:cNvContentPartPr/>
                <p14:nvPr/>
              </p14:nvContentPartPr>
              <p14:xfrm>
                <a:off x="6453904" y="3703309"/>
                <a:ext cx="136800" cy="15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3F7F8C-253D-4730-8BDA-59B1C27516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44904" y="3694309"/>
                  <a:ext cx="1544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D1D29-06D2-45C4-9B91-208B3811E330}"/>
              </a:ext>
            </a:extLst>
          </p:cNvPr>
          <p:cNvGrpSpPr/>
          <p:nvPr/>
        </p:nvGrpSpPr>
        <p:grpSpPr>
          <a:xfrm>
            <a:off x="7204504" y="3312349"/>
            <a:ext cx="338400" cy="189360"/>
            <a:chOff x="7204504" y="3312349"/>
            <a:chExt cx="33840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C17C38-7884-43D5-91B3-8F4CC7D42391}"/>
                    </a:ext>
                  </a:extLst>
                </p14:cNvPr>
                <p14:cNvContentPartPr/>
                <p14:nvPr/>
              </p14:nvContentPartPr>
              <p14:xfrm>
                <a:off x="7204504" y="3312349"/>
                <a:ext cx="104040" cy="18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C17C38-7884-43D5-91B3-8F4CC7D423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5504" y="3303349"/>
                  <a:ext cx="121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6E5EAA-6011-41B3-8AEB-C8D3DE300657}"/>
                    </a:ext>
                  </a:extLst>
                </p14:cNvPr>
                <p14:cNvContentPartPr/>
                <p14:nvPr/>
              </p14:nvContentPartPr>
              <p14:xfrm>
                <a:off x="7441024" y="3455989"/>
                <a:ext cx="101880" cy="3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6E5EAA-6011-41B3-8AEB-C8D3DE3006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32024" y="3446989"/>
                  <a:ext cx="1195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B5CFB-DEC7-4083-83DE-44D9C6AA2A0C}"/>
              </a:ext>
            </a:extLst>
          </p:cNvPr>
          <p:cNvGrpSpPr/>
          <p:nvPr/>
        </p:nvGrpSpPr>
        <p:grpSpPr>
          <a:xfrm>
            <a:off x="7700944" y="3355549"/>
            <a:ext cx="267120" cy="145800"/>
            <a:chOff x="7700944" y="3355549"/>
            <a:chExt cx="26712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7F913D-20BB-45C6-B40F-9AE7A1146E7D}"/>
                    </a:ext>
                  </a:extLst>
                </p14:cNvPr>
                <p14:cNvContentPartPr/>
                <p14:nvPr/>
              </p14:nvContentPartPr>
              <p14:xfrm>
                <a:off x="7700944" y="3358069"/>
                <a:ext cx="29520" cy="14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7F913D-20BB-45C6-B40F-9AE7A1146E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91944" y="3349429"/>
                  <a:ext cx="4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71C602-A83A-49D7-B9D1-6C2C8F6E956C}"/>
                    </a:ext>
                  </a:extLst>
                </p14:cNvPr>
                <p14:cNvContentPartPr/>
                <p14:nvPr/>
              </p14:nvContentPartPr>
              <p14:xfrm>
                <a:off x="7763224" y="3355549"/>
                <a:ext cx="204840" cy="1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71C602-A83A-49D7-B9D1-6C2C8F6E95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4584" y="3346549"/>
                  <a:ext cx="2224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465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7600E-CC92-44A7-8ABA-69DB7299B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A7470-42A0-41E4-B303-F760642A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160644"/>
            <a:ext cx="7505099" cy="754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8B9D2-58C5-478A-B55E-74C6FEFBB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" t="2845" r="2935" b="5665"/>
          <a:stretch/>
        </p:blipFill>
        <p:spPr>
          <a:xfrm>
            <a:off x="745349" y="1421920"/>
            <a:ext cx="7505099" cy="32653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075BD-9838-41DE-8C33-1D08BB1CA643}"/>
              </a:ext>
            </a:extLst>
          </p:cNvPr>
          <p:cNvGrpSpPr/>
          <p:nvPr/>
        </p:nvGrpSpPr>
        <p:grpSpPr>
          <a:xfrm>
            <a:off x="7046464" y="3308389"/>
            <a:ext cx="1278360" cy="506160"/>
            <a:chOff x="7046464" y="3308389"/>
            <a:chExt cx="127836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9198FF-F74B-4AE5-96BE-C44232CA7287}"/>
                    </a:ext>
                  </a:extLst>
                </p14:cNvPr>
                <p14:cNvContentPartPr/>
                <p14:nvPr/>
              </p14:nvContentPartPr>
              <p14:xfrm>
                <a:off x="7236544" y="3365629"/>
                <a:ext cx="98280" cy="101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9198FF-F74B-4AE5-96BE-C44232CA72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7904" y="3356629"/>
                  <a:ext cx="115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0284F1-9A5B-4D61-B16E-3EB98B160212}"/>
                    </a:ext>
                  </a:extLst>
                </p14:cNvPr>
                <p14:cNvContentPartPr/>
                <p14:nvPr/>
              </p14:nvContentPartPr>
              <p14:xfrm>
                <a:off x="7212064" y="3359149"/>
                <a:ext cx="112320" cy="9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0284F1-9A5B-4D61-B16E-3EB98B1602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3424" y="3350149"/>
                  <a:ext cx="129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72D020-9CA7-4B65-9700-BE2319A412A9}"/>
                    </a:ext>
                  </a:extLst>
                </p14:cNvPr>
                <p14:cNvContentPartPr/>
                <p14:nvPr/>
              </p14:nvContentPartPr>
              <p14:xfrm>
                <a:off x="7393144" y="3308389"/>
                <a:ext cx="38160" cy="3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72D020-9CA7-4B65-9700-BE2319A412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4144" y="3299389"/>
                  <a:ext cx="5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EAEB22-DBF4-45E8-B95D-C6442A823888}"/>
                    </a:ext>
                  </a:extLst>
                </p14:cNvPr>
                <p14:cNvContentPartPr/>
                <p14:nvPr/>
              </p14:nvContentPartPr>
              <p14:xfrm>
                <a:off x="7497544" y="3405589"/>
                <a:ext cx="10800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EAEB22-DBF4-45E8-B95D-C6442A8238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8904" y="3396949"/>
                  <a:ext cx="125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D08C57-B583-4CCF-AC4C-73D36A2690EC}"/>
                    </a:ext>
                  </a:extLst>
                </p14:cNvPr>
                <p14:cNvContentPartPr/>
                <p14:nvPr/>
              </p14:nvContentPartPr>
              <p14:xfrm>
                <a:off x="7771504" y="3371029"/>
                <a:ext cx="86040" cy="9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D08C57-B583-4CCF-AC4C-73D36A2690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62504" y="3362389"/>
                  <a:ext cx="103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F2DB9C-4FE4-413B-BA0D-0D7F2C8C48DD}"/>
                    </a:ext>
                  </a:extLst>
                </p14:cNvPr>
                <p14:cNvContentPartPr/>
                <p14:nvPr/>
              </p14:nvContentPartPr>
              <p14:xfrm>
                <a:off x="7755304" y="3379309"/>
                <a:ext cx="97560" cy="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F2DB9C-4FE4-413B-BA0D-0D7F2C8C48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6304" y="3370669"/>
                  <a:ext cx="115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580139-E9BE-4275-89EC-FC1AC7816C83}"/>
                    </a:ext>
                  </a:extLst>
                </p14:cNvPr>
                <p14:cNvContentPartPr/>
                <p14:nvPr/>
              </p14:nvContentPartPr>
              <p14:xfrm>
                <a:off x="7968064" y="3354469"/>
                <a:ext cx="16848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580139-E9BE-4275-89EC-FC1AC7816C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9424" y="3345829"/>
                  <a:ext cx="186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50A547-B4C3-470D-93D5-F5D5BA3472EB}"/>
                    </a:ext>
                  </a:extLst>
                </p14:cNvPr>
                <p14:cNvContentPartPr/>
                <p14:nvPr/>
              </p14:nvContentPartPr>
              <p14:xfrm>
                <a:off x="8270464" y="3418549"/>
                <a:ext cx="54360" cy="3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50A547-B4C3-470D-93D5-F5D5BA34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61464" y="3409549"/>
                  <a:ext cx="72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FACCCE-D811-4377-A671-FE75E9243689}"/>
                    </a:ext>
                  </a:extLst>
                </p14:cNvPr>
                <p14:cNvContentPartPr/>
                <p14:nvPr/>
              </p14:nvContentPartPr>
              <p14:xfrm>
                <a:off x="7622104" y="3719149"/>
                <a:ext cx="131040" cy="88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FACCCE-D811-4377-A671-FE75E92436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3464" y="3710509"/>
                  <a:ext cx="148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0CB31-CF9C-4F71-A52A-89BB00C142DC}"/>
                    </a:ext>
                  </a:extLst>
                </p14:cNvPr>
                <p14:cNvContentPartPr/>
                <p14:nvPr/>
              </p14:nvContentPartPr>
              <p14:xfrm>
                <a:off x="7613464" y="3712669"/>
                <a:ext cx="136440" cy="10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0CB31-CF9C-4F71-A52A-89BB00C142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4464" y="3703669"/>
                  <a:ext cx="154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87F99A-9861-4A7A-B781-21D5F30F4A6C}"/>
                    </a:ext>
                  </a:extLst>
                </p14:cNvPr>
                <p14:cNvContentPartPr/>
                <p14:nvPr/>
              </p14:nvContentPartPr>
              <p14:xfrm>
                <a:off x="7820104" y="3639949"/>
                <a:ext cx="52200" cy="4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87F99A-9861-4A7A-B781-21D5F30F4A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1104" y="3630949"/>
                  <a:ext cx="69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660194-05E2-4AC1-9928-804D68BC7BA1}"/>
                    </a:ext>
                  </a:extLst>
                </p14:cNvPr>
                <p14:cNvContentPartPr/>
                <p14:nvPr/>
              </p14:nvContentPartPr>
              <p14:xfrm>
                <a:off x="7905784" y="3726709"/>
                <a:ext cx="74160" cy="7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660194-05E2-4AC1-9928-804D68BC7B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97144" y="3718069"/>
                  <a:ext cx="91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F64FB8-1860-4A1B-9FCE-F3BB7A75800F}"/>
                    </a:ext>
                  </a:extLst>
                </p14:cNvPr>
                <p14:cNvContentPartPr/>
                <p14:nvPr/>
              </p14:nvContentPartPr>
              <p14:xfrm>
                <a:off x="8042944" y="3684589"/>
                <a:ext cx="149400" cy="8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F64FB8-1860-4A1B-9FCE-F3BB7A7580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34304" y="3675949"/>
                  <a:ext cx="167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285FDF-76A4-458A-BC54-7A32A73D5B2B}"/>
                    </a:ext>
                  </a:extLst>
                </p14:cNvPr>
                <p14:cNvContentPartPr/>
                <p14:nvPr/>
              </p14:nvContentPartPr>
              <p14:xfrm>
                <a:off x="7046464" y="3316309"/>
                <a:ext cx="128160" cy="45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285FDF-76A4-458A-BC54-7A32A73D5B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7824" y="3307309"/>
                  <a:ext cx="145800" cy="47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023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7600E-CC92-44A7-8ABA-69DB7299B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A7470-42A0-41E4-B303-F760642A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160644"/>
            <a:ext cx="7505099" cy="754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9FFCA-15B9-43D3-A586-84DA65D07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" t="2837" r="2866" b="2329"/>
          <a:stretch/>
        </p:blipFill>
        <p:spPr>
          <a:xfrm>
            <a:off x="1025819" y="1521437"/>
            <a:ext cx="7092362" cy="35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7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11C0-5DF2-45DC-99AA-E9610DCF1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6C250-3ABA-4BAF-A4D8-30BBFC9D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6" y="240087"/>
            <a:ext cx="6956612" cy="644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2A325-3FD3-45FB-A76E-79262AEDD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t="4617" r="1342" b="1836"/>
          <a:stretch/>
        </p:blipFill>
        <p:spPr>
          <a:xfrm>
            <a:off x="906716" y="1419700"/>
            <a:ext cx="7330567" cy="3651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DCDD0A-DFBA-4899-8281-58DA3BE8B290}"/>
                  </a:ext>
                </a:extLst>
              </p14:cNvPr>
              <p14:cNvContentPartPr/>
              <p14:nvPr/>
            </p14:nvContentPartPr>
            <p14:xfrm>
              <a:off x="2250544" y="4381549"/>
              <a:ext cx="27720" cy="14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DCDD0A-DFBA-4899-8281-58DA3BE8B2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544" y="4372909"/>
                <a:ext cx="45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624B09-E952-4A4B-B834-D51F4DD28357}"/>
                  </a:ext>
                </a:extLst>
              </p14:cNvPr>
              <p14:cNvContentPartPr/>
              <p14:nvPr/>
            </p14:nvContentPartPr>
            <p14:xfrm>
              <a:off x="1957144" y="859309"/>
              <a:ext cx="1712160" cy="12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624B09-E952-4A4B-B834-D51F4DD283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144" y="850309"/>
                <a:ext cx="1729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EEE2A5-A479-42DF-9590-7F17C6C0DFD0}"/>
                  </a:ext>
                </a:extLst>
              </p14:cNvPr>
              <p14:cNvContentPartPr/>
              <p14:nvPr/>
            </p14:nvContentPartPr>
            <p14:xfrm>
              <a:off x="2096824" y="1073149"/>
              <a:ext cx="168840" cy="15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EEE2A5-A479-42DF-9590-7F17C6C0DF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7824" y="1064509"/>
                <a:ext cx="18648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9E5AED4-96B9-448C-B90B-E6F2A748C71B}"/>
              </a:ext>
            </a:extLst>
          </p:cNvPr>
          <p:cNvGrpSpPr/>
          <p:nvPr/>
        </p:nvGrpSpPr>
        <p:grpSpPr>
          <a:xfrm>
            <a:off x="3850744" y="872629"/>
            <a:ext cx="1675800" cy="414360"/>
            <a:chOff x="3850744" y="872629"/>
            <a:chExt cx="16758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68CDB0-C949-455F-9086-17CE73E9A11D}"/>
                    </a:ext>
                  </a:extLst>
                </p14:cNvPr>
                <p14:cNvContentPartPr/>
                <p14:nvPr/>
              </p14:nvContentPartPr>
              <p14:xfrm>
                <a:off x="3850744" y="872629"/>
                <a:ext cx="1675800" cy="16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68CDB0-C949-455F-9086-17CE73E9A1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41744" y="863989"/>
                  <a:ext cx="1693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7AEA92-BE47-4A17-9D90-94066ABB55FA}"/>
                    </a:ext>
                  </a:extLst>
                </p14:cNvPr>
                <p14:cNvContentPartPr/>
                <p14:nvPr/>
              </p14:nvContentPartPr>
              <p14:xfrm>
                <a:off x="4084384" y="1101589"/>
                <a:ext cx="21924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7AEA92-BE47-4A17-9D90-94066ABB55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5384" y="1092589"/>
                  <a:ext cx="2368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6C68FA-656D-4671-B67B-2842687C3615}"/>
              </a:ext>
            </a:extLst>
          </p:cNvPr>
          <p:cNvGrpSpPr/>
          <p:nvPr/>
        </p:nvGrpSpPr>
        <p:grpSpPr>
          <a:xfrm>
            <a:off x="8355064" y="1930309"/>
            <a:ext cx="87840" cy="74520"/>
            <a:chOff x="8355064" y="1930309"/>
            <a:chExt cx="878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00E97C-1D2E-45FC-B2AF-63DC7607BAF0}"/>
                    </a:ext>
                  </a:extLst>
                </p14:cNvPr>
                <p14:cNvContentPartPr/>
                <p14:nvPr/>
              </p14:nvContentPartPr>
              <p14:xfrm>
                <a:off x="8363704" y="1932469"/>
                <a:ext cx="61200" cy="7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00E97C-1D2E-45FC-B2AF-63DC7607BA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4704" y="1923829"/>
                  <a:ext cx="78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CAA2EF-E5FC-452C-8551-6AA1615AFC32}"/>
                    </a:ext>
                  </a:extLst>
                </p14:cNvPr>
                <p14:cNvContentPartPr/>
                <p14:nvPr/>
              </p14:nvContentPartPr>
              <p14:xfrm>
                <a:off x="8355064" y="1930309"/>
                <a:ext cx="87840" cy="7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CAA2EF-E5FC-452C-8551-6AA1615AFC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46064" y="1921669"/>
                  <a:ext cx="10548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72CDBC-6821-4D68-962F-6DAEFD21B2F6}"/>
                  </a:ext>
                </a:extLst>
              </p14:cNvPr>
              <p14:cNvContentPartPr/>
              <p14:nvPr/>
            </p14:nvContentPartPr>
            <p14:xfrm>
              <a:off x="8337064" y="2137669"/>
              <a:ext cx="134280" cy="110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72CDBC-6821-4D68-962F-6DAEFD21B2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28424" y="2129029"/>
                <a:ext cx="15192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439F0C3-BC93-410B-A7BB-34BB8816DB65}"/>
              </a:ext>
            </a:extLst>
          </p:cNvPr>
          <p:cNvGrpSpPr/>
          <p:nvPr/>
        </p:nvGrpSpPr>
        <p:grpSpPr>
          <a:xfrm>
            <a:off x="8363344" y="2449069"/>
            <a:ext cx="90000" cy="102600"/>
            <a:chOff x="8363344" y="2449069"/>
            <a:chExt cx="9000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10970A-BF0E-4153-9A06-BAD3ABF66BC2}"/>
                    </a:ext>
                  </a:extLst>
                </p14:cNvPr>
                <p14:cNvContentPartPr/>
                <p14:nvPr/>
              </p14:nvContentPartPr>
              <p14:xfrm>
                <a:off x="8368024" y="2449069"/>
                <a:ext cx="72360" cy="9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10970A-BF0E-4153-9A06-BAD3ABF66B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59024" y="2440069"/>
                  <a:ext cx="90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57A328-A9D8-4A74-8368-6D4F278D36FA}"/>
                    </a:ext>
                  </a:extLst>
                </p14:cNvPr>
                <p14:cNvContentPartPr/>
                <p14:nvPr/>
              </p14:nvContentPartPr>
              <p14:xfrm>
                <a:off x="8363344" y="2467429"/>
                <a:ext cx="9000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57A328-A9D8-4A74-8368-6D4F278D36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4344" y="2458789"/>
                  <a:ext cx="1076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8A94B1-2379-4DC6-A8AA-92AB6A2BAC49}"/>
                  </a:ext>
                </a:extLst>
              </p14:cNvPr>
              <p14:cNvContentPartPr/>
              <p14:nvPr/>
            </p14:nvContentPartPr>
            <p14:xfrm>
              <a:off x="8392144" y="2743189"/>
              <a:ext cx="152280" cy="9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8A94B1-2379-4DC6-A8AA-92AB6A2BAC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83504" y="2734189"/>
                <a:ext cx="1699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5FA1BC-4194-4620-9DFA-0F566B4474AA}"/>
                  </a:ext>
                </a:extLst>
              </p14:cNvPr>
              <p14:cNvContentPartPr/>
              <p14:nvPr/>
            </p14:nvContentPartPr>
            <p14:xfrm>
              <a:off x="8341384" y="3050629"/>
              <a:ext cx="149040" cy="7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5FA1BC-4194-4620-9DFA-0F566B4474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32384" y="3041989"/>
                <a:ext cx="1666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4315C3-3F7A-4B4C-B67F-010874DD9DB6}"/>
                  </a:ext>
                </a:extLst>
              </p14:cNvPr>
              <p14:cNvContentPartPr/>
              <p14:nvPr/>
            </p14:nvContentPartPr>
            <p14:xfrm>
              <a:off x="8342104" y="3392989"/>
              <a:ext cx="162720" cy="10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4315C3-3F7A-4B4C-B67F-010874DD9D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33104" y="3384349"/>
                <a:ext cx="18036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292A531-91C6-4110-9BA8-18198AA07E14}"/>
              </a:ext>
            </a:extLst>
          </p:cNvPr>
          <p:cNvGrpSpPr/>
          <p:nvPr/>
        </p:nvGrpSpPr>
        <p:grpSpPr>
          <a:xfrm>
            <a:off x="8433904" y="3803029"/>
            <a:ext cx="97920" cy="105120"/>
            <a:chOff x="8433904" y="3803029"/>
            <a:chExt cx="979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2F1F79-0AD4-4C89-82F6-31C9509F5AFF}"/>
                    </a:ext>
                  </a:extLst>
                </p14:cNvPr>
                <p14:cNvContentPartPr/>
                <p14:nvPr/>
              </p14:nvContentPartPr>
              <p14:xfrm>
                <a:off x="8468104" y="3803029"/>
                <a:ext cx="6372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2F1F79-0AD4-4C89-82F6-31C9509F5A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59104" y="3794389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FE95A0-B9E9-4F7C-821A-A599C5B8A425}"/>
                    </a:ext>
                  </a:extLst>
                </p14:cNvPr>
                <p14:cNvContentPartPr/>
                <p14:nvPr/>
              </p14:nvContentPartPr>
              <p14:xfrm>
                <a:off x="8433904" y="3829309"/>
                <a:ext cx="95040" cy="7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FE95A0-B9E9-4F7C-821A-A599C5B8A4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25264" y="3820669"/>
                  <a:ext cx="1126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94FC61-BD45-4E78-8440-123FD6518BD6}"/>
                  </a:ext>
                </a:extLst>
              </p14:cNvPr>
              <p14:cNvContentPartPr/>
              <p14:nvPr/>
            </p14:nvContentPartPr>
            <p14:xfrm>
              <a:off x="8374504" y="4174549"/>
              <a:ext cx="223560" cy="172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94FC61-BD45-4E78-8440-123FD6518B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65504" y="4165549"/>
                <a:ext cx="241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1328AFB-052F-47D2-8CF3-436D18505C65}"/>
                  </a:ext>
                </a:extLst>
              </p14:cNvPr>
              <p14:cNvContentPartPr/>
              <p14:nvPr/>
            </p14:nvContentPartPr>
            <p14:xfrm>
              <a:off x="3717544" y="664909"/>
              <a:ext cx="138240" cy="21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1328AFB-052F-47D2-8CF3-436D18505C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08544" y="655909"/>
                <a:ext cx="15588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900576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259</Words>
  <Application>Microsoft Office PowerPoint</Application>
  <PresentationFormat>On-screen Show (16:9)</PresentationFormat>
  <Paragraphs>65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Lora</vt:lpstr>
      <vt:lpstr>TimesNewRomanPSMT</vt:lpstr>
      <vt:lpstr>Quattrocento Sans</vt:lpstr>
      <vt:lpstr>Arial</vt:lpstr>
      <vt:lpstr>Viola template</vt:lpstr>
      <vt:lpstr> تمرین اول مدار منطقی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تمرین اول مدار منطقی </dc:title>
  <cp:lastModifiedBy>Yeganeh Kordi</cp:lastModifiedBy>
  <cp:revision>7</cp:revision>
  <dcterms:modified xsi:type="dcterms:W3CDTF">2021-03-17T17:31:09Z</dcterms:modified>
</cp:coreProperties>
</file>